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75" r:id="rId3"/>
    <p:sldId id="259" r:id="rId4"/>
    <p:sldId id="257" r:id="rId5"/>
    <p:sldId id="261" r:id="rId6"/>
    <p:sldId id="264" r:id="rId7"/>
    <p:sldId id="262" r:id="rId8"/>
    <p:sldId id="263" r:id="rId9"/>
    <p:sldId id="265" r:id="rId10"/>
    <p:sldId id="258" r:id="rId11"/>
    <p:sldId id="286" r:id="rId12"/>
    <p:sldId id="260" r:id="rId13"/>
    <p:sldId id="266" r:id="rId14"/>
    <p:sldId id="267" r:id="rId15"/>
    <p:sldId id="316" r:id="rId16"/>
    <p:sldId id="268" r:id="rId17"/>
    <p:sldId id="269" r:id="rId18"/>
    <p:sldId id="270" r:id="rId19"/>
    <p:sldId id="271" r:id="rId20"/>
    <p:sldId id="272" r:id="rId21"/>
    <p:sldId id="273" r:id="rId22"/>
    <p:sldId id="274" r:id="rId23"/>
    <p:sldId id="315" r:id="rId24"/>
    <p:sldId id="276" r:id="rId25"/>
    <p:sldId id="277" r:id="rId26"/>
    <p:sldId id="280" r:id="rId27"/>
    <p:sldId id="278" r:id="rId28"/>
    <p:sldId id="279" r:id="rId29"/>
    <p:sldId id="281" r:id="rId30"/>
    <p:sldId id="282" r:id="rId31"/>
    <p:sldId id="283" r:id="rId32"/>
    <p:sldId id="284" r:id="rId33"/>
    <p:sldId id="285" r:id="rId34"/>
    <p:sldId id="287" r:id="rId35"/>
    <p:sldId id="288" r:id="rId36"/>
    <p:sldId id="290" r:id="rId37"/>
    <p:sldId id="289"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7" r:id="rId60"/>
    <p:sldId id="312" r:id="rId6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588" autoAdjust="0"/>
    <p:restoredTop sz="94660"/>
  </p:normalViewPr>
  <p:slideViewPr>
    <p:cSldViewPr snapToGrid="0">
      <p:cViewPr>
        <p:scale>
          <a:sx n="64" d="100"/>
          <a:sy n="64" d="100"/>
        </p:scale>
        <p:origin x="234"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3/15/2018</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r>
              <a:rPr lang="en-US" dirty="0"/>
              <a:t>
              </a:t>
            </a:r>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t>3/15/2018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34E6425-0181-43F2-84FC-787E803FD2F8}" type="datetimeFigureOut">
              <a:rPr lang="en-US" dirty="0"/>
              <a:t>3/15/2018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t>3/15/2018</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t>3/15/2018</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t>3/15/2018</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t>3/15/2018</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6E86A4C-8E40-4F87-A4F0-01A0687C5742}" type="datetimeFigureOut">
              <a:rPr lang="en-US" dirty="0"/>
              <a:t>3/15/2018</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5E72C73-2D91-4E12-BA25-F0AA0C03599B}" type="datetimeFigureOut">
              <a:rPr lang="en-US" dirty="0"/>
              <a:t>3/15/2018</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23A1CC3-2375-41D4-9E03-427CAF2A4C1A}" type="datetimeFigureOut">
              <a:rPr lang="en-US" dirty="0"/>
              <a:t>3/15/2018</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AFF16868-8199-4C2C-A5B1-63AEE139F88E}" type="datetimeFigureOut">
              <a:rPr lang="en-US" dirty="0"/>
              <a:t>3/15/2018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AAD9FF7F-6988-44CC-821B-644E70CD2F73}" type="datetimeFigureOut">
              <a:rPr lang="en-US" dirty="0"/>
              <a:t>3/15/2018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C12C299-16B2-4475-990D-751901EACC14}" type="datetimeFigureOut">
              <a:rPr lang="en-US" dirty="0"/>
              <a:t>3/15/2018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t>3/15/2018</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t>3/15/2018</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t>3/15/2018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t>3/15/2018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t>3/15/2018</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r>
              <a:rPr lang="en-US" dirty="0"/>
              <a:t>
              </a:t>
            </a:r>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p3"/><Relationship Id="rId2" Type="http://schemas.microsoft.com/office/2007/relationships/media" Target="../media/media1.mp3"/><Relationship Id="rId1" Type="http://schemas.openxmlformats.org/officeDocument/2006/relationships/tags" Target="../tags/tag1.xml"/><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1.jpeg"/><Relationship Id="rId1" Type="http://schemas.openxmlformats.org/officeDocument/2006/relationships/slideLayout" Target="../slideLayouts/slideLayout4.xml"/><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1.jpeg"/><Relationship Id="rId1" Type="http://schemas.openxmlformats.org/officeDocument/2006/relationships/slideLayout" Target="../slideLayouts/slideLayout4.xml"/><Relationship Id="rId5" Type="http://schemas.openxmlformats.org/officeDocument/2006/relationships/image" Target="../media/image11.jpg"/><Relationship Id="rId4" Type="http://schemas.openxmlformats.org/officeDocument/2006/relationships/image" Target="../media/image10.jpg"/></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jpeg"/><Relationship Id="rId1" Type="http://schemas.openxmlformats.org/officeDocument/2006/relationships/slideLayout" Target="../slideLayouts/slideLayout4.xml"/><Relationship Id="rId4" Type="http://schemas.openxmlformats.org/officeDocument/2006/relationships/image" Target="../media/image13.jpg"/></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4.xml"/><Relationship Id="rId4" Type="http://schemas.openxmlformats.org/officeDocument/2006/relationships/image" Target="../media/image16.jp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g"/><Relationship Id="rId1" Type="http://schemas.openxmlformats.org/officeDocument/2006/relationships/slideLayout" Target="../slideLayouts/slideLayout4.xml"/><Relationship Id="rId4" Type="http://schemas.openxmlformats.org/officeDocument/2006/relationships/image" Target="../media/image19.jpg"/></Relationships>
</file>

<file path=ppt/slides/_rels/slide9.xml.rels><?xml version="1.0" encoding="UTF-8" standalone="yes"?>
<Relationships xmlns="http://schemas.openxmlformats.org/package/2006/relationships"><Relationship Id="rId3" Type="http://schemas.openxmlformats.org/officeDocument/2006/relationships/image" Target="../media/image20.jpg"/><Relationship Id="rId7" Type="http://schemas.openxmlformats.org/officeDocument/2006/relationships/image" Target="../media/image24.jpg"/><Relationship Id="rId2" Type="http://schemas.openxmlformats.org/officeDocument/2006/relationships/image" Target="../media/image1.jpeg"/><Relationship Id="rId1" Type="http://schemas.openxmlformats.org/officeDocument/2006/relationships/slideLayout" Target="../slideLayouts/slideLayout4.xml"/><Relationship Id="rId6" Type="http://schemas.openxmlformats.org/officeDocument/2006/relationships/image" Target="../media/image23.jpg"/><Relationship Id="rId5" Type="http://schemas.openxmlformats.org/officeDocument/2006/relationships/image" Target="../media/image22.jpg"/><Relationship Id="rId4" Type="http://schemas.openxmlformats.org/officeDocument/2006/relationships/image" Target="../media/image21.jpg"/></Relationships>
</file>

<file path=ppt/slides/_rels/slide1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1.jpeg"/><Relationship Id="rId1" Type="http://schemas.openxmlformats.org/officeDocument/2006/relationships/slideLayout" Target="../slideLayouts/slideLayout4.xml"/><Relationship Id="rId4" Type="http://schemas.openxmlformats.org/officeDocument/2006/relationships/image" Target="../media/image26.jpg"/></Relationships>
</file>

<file path=ppt/slides/_rels/slide1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jpeg"/><Relationship Id="rId1" Type="http://schemas.openxmlformats.org/officeDocument/2006/relationships/slideLayout" Target="../slideLayouts/slideLayout4.xml"/><Relationship Id="rId4" Type="http://schemas.openxmlformats.org/officeDocument/2006/relationships/image" Target="../media/image29.jpg"/></Relationships>
</file>

<file path=ppt/slides/_rels/slide1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0.jpg"/><Relationship Id="rId5" Type="http://schemas.openxmlformats.org/officeDocument/2006/relationships/image" Target="../media/image39.jpg"/><Relationship Id="rId4" Type="http://schemas.openxmlformats.org/officeDocument/2006/relationships/image" Target="../media/image1.jpeg"/></Relationships>
</file>

<file path=ppt/slides/_rels/slide19.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41.jp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4.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2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1.jpeg"/><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71.png"/><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73.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79.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erson in a suit standing in front of a building&#10;&#10;Description generated with very high confidence">
            <a:extLst>
              <a:ext uri="{FF2B5EF4-FFF2-40B4-BE49-F238E27FC236}">
                <a16:creationId xmlns:a16="http://schemas.microsoft.com/office/drawing/2014/main" id="{29B4CF4C-7023-4355-B8AF-A4CC05F2D0BB}"/>
              </a:ext>
            </a:extLst>
          </p:cNvPr>
          <p:cNvPicPr>
            <a:picLocks noChangeAspect="1"/>
          </p:cNvPicPr>
          <p:nvPr/>
        </p:nvPicPr>
        <p:blipFill rotWithShape="1">
          <a:blip r:embed="rId5"/>
          <a:srcRect t="1685" r="-2" b="-2"/>
          <a:stretch/>
        </p:blipFill>
        <p:spPr>
          <a:xfrm>
            <a:off x="1109764" y="1113063"/>
            <a:ext cx="3531062" cy="4628758"/>
          </a:xfrm>
          <a:prstGeom prst="roundRect">
            <a:avLst>
              <a:gd name="adj" fmla="val 1858"/>
            </a:avLst>
          </a:prstGeom>
          <a:effectLst>
            <a:outerShdw blurRad="50800" dist="50800" dir="5400000" algn="tl" rotWithShape="0">
              <a:srgbClr val="000000">
                <a:alpha val="43000"/>
              </a:srgbClr>
            </a:outerShdw>
          </a:effectLst>
        </p:spPr>
      </p:pic>
      <p:sp>
        <p:nvSpPr>
          <p:cNvPr id="2" name="Title 1">
            <a:extLst>
              <a:ext uri="{FF2B5EF4-FFF2-40B4-BE49-F238E27FC236}">
                <a16:creationId xmlns:a16="http://schemas.microsoft.com/office/drawing/2014/main" id="{395CFEE7-F164-43AE-AB21-B4D662E7A46F}"/>
              </a:ext>
            </a:extLst>
          </p:cNvPr>
          <p:cNvSpPr>
            <a:spLocks noGrp="1"/>
          </p:cNvSpPr>
          <p:nvPr>
            <p:ph type="ctrTitle"/>
          </p:nvPr>
        </p:nvSpPr>
        <p:spPr>
          <a:xfrm>
            <a:off x="5148216" y="817307"/>
            <a:ext cx="6268246" cy="3515542"/>
          </a:xfrm>
        </p:spPr>
        <p:txBody>
          <a:bodyPr>
            <a:normAutofit/>
          </a:bodyPr>
          <a:lstStyle/>
          <a:p>
            <a:pPr>
              <a:lnSpc>
                <a:spcPct val="90000"/>
              </a:lnSpc>
            </a:pPr>
            <a:r>
              <a:rPr lang="en-US" sz="4400" b="1" dirty="0"/>
              <a:t>THE MAGNIFICENT REID MEMORIAL CME CHURCH</a:t>
            </a:r>
            <a:br>
              <a:rPr lang="en-US" sz="3600" dirty="0"/>
            </a:br>
            <a:r>
              <a:rPr lang="en-US" sz="3200" b="1" i="1" dirty="0"/>
              <a:t>”WHERE JESUS IS LORD AND GOD IS EVERYTHING!</a:t>
            </a:r>
          </a:p>
        </p:txBody>
      </p:sp>
      <p:sp>
        <p:nvSpPr>
          <p:cNvPr id="3" name="Subtitle 2">
            <a:extLst>
              <a:ext uri="{FF2B5EF4-FFF2-40B4-BE49-F238E27FC236}">
                <a16:creationId xmlns:a16="http://schemas.microsoft.com/office/drawing/2014/main" id="{311E12B9-1267-49B2-9044-F6362C5994B1}"/>
              </a:ext>
            </a:extLst>
          </p:cNvPr>
          <p:cNvSpPr>
            <a:spLocks noGrp="1"/>
          </p:cNvSpPr>
          <p:nvPr>
            <p:ph type="subTitle" idx="1"/>
          </p:nvPr>
        </p:nvSpPr>
        <p:spPr>
          <a:xfrm>
            <a:off x="5274825" y="4473677"/>
            <a:ext cx="6268246" cy="1268144"/>
          </a:xfrm>
        </p:spPr>
        <p:txBody>
          <a:bodyPr>
            <a:normAutofit/>
          </a:bodyPr>
          <a:lstStyle/>
          <a:p>
            <a:pPr>
              <a:lnSpc>
                <a:spcPct val="90000"/>
              </a:lnSpc>
            </a:pPr>
            <a:r>
              <a:rPr lang="en-US" sz="1700"/>
              <a:t>I appeal to you, brothers and sisters, in the name of our Lord Jesus Christ, that all of you agree with one another in what you say and that there be no divisions among you, but that you be perfectly united in mind and thought. ~ 1 Corinthians 1:10</a:t>
            </a:r>
          </a:p>
        </p:txBody>
      </p:sp>
      <p:pic>
        <p:nvPicPr>
          <p:cNvPr id="8" name="01-01- We Are Victorious">
            <a:hlinkClick r:id="" action="ppaction://media"/>
            <a:extLst>
              <a:ext uri="{FF2B5EF4-FFF2-40B4-BE49-F238E27FC236}">
                <a16:creationId xmlns:a16="http://schemas.microsoft.com/office/drawing/2014/main" id="{D8F88DD9-BC72-4613-B285-EEA7343E7A0C}"/>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5791200" y="3124200"/>
            <a:ext cx="609600" cy="609600"/>
          </a:xfrm>
          <a:prstGeom prst="rect">
            <a:avLst/>
          </a:prstGeom>
        </p:spPr>
      </p:pic>
    </p:spTree>
    <p:custDataLst>
      <p:tags r:id="rId1"/>
    </p:custDataLst>
    <p:extLst>
      <p:ext uri="{BB962C8B-B14F-4D97-AF65-F5344CB8AC3E}">
        <p14:creationId xmlns:p14="http://schemas.microsoft.com/office/powerpoint/2010/main" val="161588182"/>
      </p:ext>
    </p:extLst>
  </p:cSld>
  <p:clrMapOvr>
    <a:masterClrMapping/>
  </p:clrMapOvr>
  <p:transition spd="slow" advTm="11827">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hold" display="0">
                  <p:stCondLst>
                    <p:cond delay="indefinite"/>
                  </p:stCondLst>
                  <p:endCondLst>
                    <p:cond evt="onStopAudio" delay="0">
                      <p:tgtEl>
                        <p:sldTgt/>
                      </p:tgtEl>
                    </p:cond>
                  </p:endCondLst>
                </p:cTn>
                <p:tgtEl>
                  <p:spTgt spid="8"/>
                </p:tgtEl>
              </p:cMediaNode>
            </p:audio>
          </p:childTnLst>
        </p:cTn>
      </p:par>
    </p:tnLst>
  </p:timing>
  <p:extLst>
    <p:ext uri="{E180D4A7-C9FB-4DFB-919C-405C955672EB}">
      <p14:showEvtLst xmlns:p14="http://schemas.microsoft.com/office/powerpoint/2010/main">
        <p14:playEvt time="74" objId="6"/>
        <p14:playEvt time="7079" objId="7"/>
        <p14:stopEvt time="11827" objId="6"/>
        <p14:stopEvt time="11827" objId="7"/>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8A2FF-CF27-4AE6-8A80-DEB01591F88D}"/>
              </a:ext>
            </a:extLst>
          </p:cNvPr>
          <p:cNvSpPr>
            <a:spLocks noGrp="1"/>
          </p:cNvSpPr>
          <p:nvPr>
            <p:ph type="title"/>
          </p:nvPr>
        </p:nvSpPr>
        <p:spPr/>
        <p:txBody>
          <a:bodyPr/>
          <a:lstStyle/>
          <a:p>
            <a:pPr algn="ctr"/>
            <a:r>
              <a:rPr lang="en-US" b="1" dirty="0"/>
              <a:t>THE JOURNEY BEGINS………</a:t>
            </a:r>
          </a:p>
        </p:txBody>
      </p:sp>
      <p:pic>
        <p:nvPicPr>
          <p:cNvPr id="8" name="Content Placeholder 7" descr="A person and person posing for a picture&#10;&#10;Description generated with very high confidence">
            <a:extLst>
              <a:ext uri="{FF2B5EF4-FFF2-40B4-BE49-F238E27FC236}">
                <a16:creationId xmlns:a16="http://schemas.microsoft.com/office/drawing/2014/main" id="{CF25ED3E-F216-4A41-9A2E-B44D39451910}"/>
              </a:ext>
            </a:extLst>
          </p:cNvPr>
          <p:cNvPicPr>
            <a:picLocks noGrp="1" noChangeAspect="1"/>
          </p:cNvPicPr>
          <p:nvPr>
            <p:ph sz="half" idx="2"/>
          </p:nvPr>
        </p:nvPicPr>
        <p:blipFill>
          <a:blip r:embed="rId2"/>
          <a:stretch>
            <a:fillRect/>
          </a:stretch>
        </p:blipFill>
        <p:spPr>
          <a:xfrm>
            <a:off x="6414051" y="2302546"/>
            <a:ext cx="3657601" cy="3657601"/>
          </a:xfrm>
        </p:spPr>
      </p:pic>
      <p:pic>
        <p:nvPicPr>
          <p:cNvPr id="10" name="Picture 9" descr="A close up of a sign&#10;&#10;Description generated with high confidence">
            <a:extLst>
              <a:ext uri="{FF2B5EF4-FFF2-40B4-BE49-F238E27FC236}">
                <a16:creationId xmlns:a16="http://schemas.microsoft.com/office/drawing/2014/main" id="{674ABC61-C687-43F7-87F2-C8DFDE0B8A16}"/>
              </a:ext>
            </a:extLst>
          </p:cNvPr>
          <p:cNvPicPr>
            <a:picLocks noChangeAspect="1"/>
          </p:cNvPicPr>
          <p:nvPr/>
        </p:nvPicPr>
        <p:blipFill>
          <a:blip r:embed="rId3"/>
          <a:stretch>
            <a:fillRect/>
          </a:stretch>
        </p:blipFill>
        <p:spPr>
          <a:xfrm>
            <a:off x="745349" y="2302547"/>
            <a:ext cx="5032601" cy="3534554"/>
          </a:xfrm>
          <a:prstGeom prst="rect">
            <a:avLst/>
          </a:prstGeom>
        </p:spPr>
      </p:pic>
      <p:sp>
        <p:nvSpPr>
          <p:cNvPr id="13" name="TextBox 12">
            <a:extLst>
              <a:ext uri="{FF2B5EF4-FFF2-40B4-BE49-F238E27FC236}">
                <a16:creationId xmlns:a16="http://schemas.microsoft.com/office/drawing/2014/main" id="{CF5705A4-67C9-4B14-9178-7962EABC0D30}"/>
              </a:ext>
            </a:extLst>
          </p:cNvPr>
          <p:cNvSpPr txBox="1"/>
          <p:nvPr/>
        </p:nvSpPr>
        <p:spPr>
          <a:xfrm>
            <a:off x="914400" y="6135850"/>
            <a:ext cx="8761413" cy="369332"/>
          </a:xfrm>
          <a:prstGeom prst="rect">
            <a:avLst/>
          </a:prstGeom>
          <a:noFill/>
        </p:spPr>
        <p:txBody>
          <a:bodyPr wrap="square" rtlCol="0">
            <a:spAutoFit/>
          </a:bodyPr>
          <a:lstStyle/>
          <a:p>
            <a:pPr algn="ctr"/>
            <a:r>
              <a:rPr lang="en-US" b="1" dirty="0">
                <a:solidFill>
                  <a:srgbClr val="7030A0"/>
                </a:solidFill>
              </a:rPr>
              <a:t>Rev. Dr. William F. Pegues and First Lady Dorothy Pegues</a:t>
            </a:r>
          </a:p>
        </p:txBody>
      </p:sp>
    </p:spTree>
    <p:extLst>
      <p:ext uri="{BB962C8B-B14F-4D97-AF65-F5344CB8AC3E}">
        <p14:creationId xmlns:p14="http://schemas.microsoft.com/office/powerpoint/2010/main" val="2467142635"/>
      </p:ext>
    </p:extLst>
  </p:cSld>
  <p:clrMapOvr>
    <a:masterClrMapping/>
  </p:clrMapOvr>
  <mc:AlternateContent xmlns:mc="http://schemas.openxmlformats.org/markup-compatibility/2006">
    <mc:Choice xmlns:p14="http://schemas.microsoft.com/office/powerpoint/2010/main" Requires="p14">
      <p:transition spd="slow" p14:dur="1500" advTm="4989">
        <p:split orient="vert"/>
      </p:transition>
    </mc:Choice>
    <mc:Fallback>
      <p:transition spd="slow" advTm="4989">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4091D54B-59AB-4A5E-8E9E-0421BD66D4FB}"/>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3" name="Rectangle 12">
              <a:extLst>
                <a:ext uri="{FF2B5EF4-FFF2-40B4-BE49-F238E27FC236}">
                  <a16:creationId xmlns:a16="http://schemas.microsoft.com/office/drawing/2014/main" id="{547CE62E-FFFD-4A1F-BA78-C3B89C36FCA5}"/>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Freeform 5">
              <a:extLst>
                <a:ext uri="{FF2B5EF4-FFF2-40B4-BE49-F238E27FC236}">
                  <a16:creationId xmlns:a16="http://schemas.microsoft.com/office/drawing/2014/main" id="{AE51FD27-6B6A-4D21-BF22-245DA9BD0B3E}"/>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Rectangle 15">
            <a:extLst>
              <a:ext uri="{FF2B5EF4-FFF2-40B4-BE49-F238E27FC236}">
                <a16:creationId xmlns:a16="http://schemas.microsoft.com/office/drawing/2014/main" id="{B8144315-1C5A-4185-A952-25D98D303D4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8" name="Freeform 5">
            <a:extLst>
              <a:ext uri="{FF2B5EF4-FFF2-40B4-BE49-F238E27FC236}">
                <a16:creationId xmlns:a16="http://schemas.microsoft.com/office/drawing/2014/main" id="{4E212B76-74CB-461F-90A3-EF4F2397A88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20" name="Rectangle 19">
            <a:extLst>
              <a:ext uri="{FF2B5EF4-FFF2-40B4-BE49-F238E27FC236}">
                <a16:creationId xmlns:a16="http://schemas.microsoft.com/office/drawing/2014/main" id="{81E746D0-4B37-4869-B2EF-79D5F0FFFBC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9" name="Content Placeholder 5">
            <a:extLst>
              <a:ext uri="{FF2B5EF4-FFF2-40B4-BE49-F238E27FC236}">
                <a16:creationId xmlns:a16="http://schemas.microsoft.com/office/drawing/2014/main" id="{0689E219-078E-4388-A61B-DF9EC2DB55B2}"/>
              </a:ext>
            </a:extLst>
          </p:cNvPr>
          <p:cNvPicPr>
            <a:picLocks noGrp="1" noChangeAspect="1"/>
          </p:cNvPicPr>
          <p:nvPr>
            <p:ph sz="half" idx="2"/>
          </p:nvPr>
        </p:nvPicPr>
        <p:blipFill>
          <a:blip r:embed="rId3"/>
          <a:stretch>
            <a:fillRect/>
          </a:stretch>
        </p:blipFill>
        <p:spPr>
          <a:xfrm>
            <a:off x="556960" y="706901"/>
            <a:ext cx="6420615" cy="4815462"/>
          </a:xfrm>
          <a:prstGeom prst="roundRect">
            <a:avLst>
              <a:gd name="adj" fmla="val 33833"/>
            </a:avLst>
          </a:prstGeom>
          <a:effectLst>
            <a:outerShdw blurRad="50800" dist="50800" dir="5400000" algn="tl" rotWithShape="0">
              <a:srgbClr val="000000">
                <a:alpha val="43000"/>
              </a:srgbClr>
            </a:outerShdw>
          </a:effectLst>
        </p:spPr>
      </p:pic>
      <p:sp>
        <p:nvSpPr>
          <p:cNvPr id="2" name="Title 1">
            <a:extLst>
              <a:ext uri="{FF2B5EF4-FFF2-40B4-BE49-F238E27FC236}">
                <a16:creationId xmlns:a16="http://schemas.microsoft.com/office/drawing/2014/main" id="{81C856B8-28E5-4622-9F92-F352624D0DA9}"/>
              </a:ext>
            </a:extLst>
          </p:cNvPr>
          <p:cNvSpPr>
            <a:spLocks noGrp="1"/>
          </p:cNvSpPr>
          <p:nvPr>
            <p:ph type="title"/>
          </p:nvPr>
        </p:nvSpPr>
        <p:spPr>
          <a:xfrm>
            <a:off x="6936430" y="1452283"/>
            <a:ext cx="4698610" cy="3021244"/>
          </a:xfrm>
        </p:spPr>
        <p:txBody>
          <a:bodyPr vert="horz" lIns="91440" tIns="45720" rIns="91440" bIns="45720" rtlCol="0" anchor="b">
            <a:normAutofit/>
          </a:bodyPr>
          <a:lstStyle/>
          <a:p>
            <a:r>
              <a:rPr lang="en-US" sz="4600" b="0" i="0" kern="1200" dirty="0">
                <a:solidFill>
                  <a:srgbClr val="EBEBEB"/>
                </a:solidFill>
                <a:latin typeface="+mj-lt"/>
                <a:ea typeface="+mj-ea"/>
                <a:cs typeface="+mj-cs"/>
              </a:rPr>
              <a:t>UNDER CONSTRUCTION</a:t>
            </a:r>
          </a:p>
        </p:txBody>
      </p:sp>
    </p:spTree>
    <p:extLst>
      <p:ext uri="{BB962C8B-B14F-4D97-AF65-F5344CB8AC3E}">
        <p14:creationId xmlns:p14="http://schemas.microsoft.com/office/powerpoint/2010/main" val="70460149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p14:dur="100" advTm="3906">
        <p:cut/>
      </p:transition>
    </mc:Choice>
    <mc:Fallback>
      <p:transition advTm="3906">
        <p:cu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AC255770-F9E8-41F6-95C2-3ED1F5D41353}"/>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4" name="Rectangle 13">
              <a:extLst>
                <a:ext uri="{FF2B5EF4-FFF2-40B4-BE49-F238E27FC236}">
                  <a16:creationId xmlns:a16="http://schemas.microsoft.com/office/drawing/2014/main" id="{A4DAC84E-D662-465B-ACF1-70AA83B4AF28}"/>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Freeform 5">
              <a:extLst>
                <a:ext uri="{FF2B5EF4-FFF2-40B4-BE49-F238E27FC236}">
                  <a16:creationId xmlns:a16="http://schemas.microsoft.com/office/drawing/2014/main" id="{DE61365D-7DCA-4CC7-87DA-AC55B2874879}"/>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7" name="Rectangle 16">
            <a:extLst>
              <a:ext uri="{FF2B5EF4-FFF2-40B4-BE49-F238E27FC236}">
                <a16:creationId xmlns:a16="http://schemas.microsoft.com/office/drawing/2014/main" id="{97AF3B70-F5C7-45DD-96A4-CD680BCB3C7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pSp>
        <p:nvGrpSpPr>
          <p:cNvPr id="19" name="Group 18">
            <a:extLst>
              <a:ext uri="{FF2B5EF4-FFF2-40B4-BE49-F238E27FC236}">
                <a16:creationId xmlns:a16="http://schemas.microsoft.com/office/drawing/2014/main" id="{ED3C1606-1BAC-4A69-9F43-F6E67CB6C215}"/>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20" name="Rectangle 19">
              <a:extLst>
                <a:ext uri="{FF2B5EF4-FFF2-40B4-BE49-F238E27FC236}">
                  <a16:creationId xmlns:a16="http://schemas.microsoft.com/office/drawing/2014/main" id="{33397045-2268-40AF-9089-9D961D8E0E60}"/>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Freeform 5">
              <a:extLst>
                <a:ext uri="{FF2B5EF4-FFF2-40B4-BE49-F238E27FC236}">
                  <a16:creationId xmlns:a16="http://schemas.microsoft.com/office/drawing/2014/main" id="{AE24740E-2CEE-4EC4-8BDF-623C761B5A72}"/>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3" name="Rectangle 22">
            <a:extLst>
              <a:ext uri="{FF2B5EF4-FFF2-40B4-BE49-F238E27FC236}">
                <a16:creationId xmlns:a16="http://schemas.microsoft.com/office/drawing/2014/main" id="{C1AB3E5B-B3BF-404B-8289-0949F7EE1D0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6" name="Content Placeholder 5" descr="Two people posing for a photo&#10;&#10;Description generated with very high confidence">
            <a:extLst>
              <a:ext uri="{FF2B5EF4-FFF2-40B4-BE49-F238E27FC236}">
                <a16:creationId xmlns:a16="http://schemas.microsoft.com/office/drawing/2014/main" id="{EE6F42FC-FDD5-4182-A5B6-AA3917FE6762}"/>
              </a:ext>
            </a:extLst>
          </p:cNvPr>
          <p:cNvPicPr>
            <a:picLocks noGrp="1" noChangeAspect="1"/>
          </p:cNvPicPr>
          <p:nvPr>
            <p:ph sz="half" idx="1"/>
          </p:nvPr>
        </p:nvPicPr>
        <p:blipFill rotWithShape="1">
          <a:blip r:embed="rId3"/>
          <a:srcRect t="6357" r="-3" b="35008"/>
          <a:stretch/>
        </p:blipFill>
        <p:spPr>
          <a:xfrm>
            <a:off x="478964" y="3428999"/>
            <a:ext cx="3751053" cy="2952155"/>
          </a:xfrm>
          <a:prstGeom prst="rect">
            <a:avLst/>
          </a:prstGeom>
          <a:ln>
            <a:noFill/>
          </a:ln>
        </p:spPr>
      </p:pic>
      <p:pic>
        <p:nvPicPr>
          <p:cNvPr id="8" name="Content Placeholder 7" descr="A person standing posing for the camera&#10;&#10;Description generated with very high confidence">
            <a:extLst>
              <a:ext uri="{FF2B5EF4-FFF2-40B4-BE49-F238E27FC236}">
                <a16:creationId xmlns:a16="http://schemas.microsoft.com/office/drawing/2014/main" id="{FF6FF382-70F3-43D7-A15F-8C4210216302}"/>
              </a:ext>
            </a:extLst>
          </p:cNvPr>
          <p:cNvPicPr>
            <a:picLocks noGrp="1" noChangeAspect="1"/>
          </p:cNvPicPr>
          <p:nvPr>
            <p:ph sz="half" idx="2"/>
          </p:nvPr>
        </p:nvPicPr>
        <p:blipFill rotWithShape="1">
          <a:blip r:embed="rId4"/>
          <a:srcRect t="3508" r="4" b="37370"/>
          <a:stretch/>
        </p:blipFill>
        <p:spPr>
          <a:xfrm>
            <a:off x="478965" y="471948"/>
            <a:ext cx="3751053" cy="2957051"/>
          </a:xfrm>
          <a:prstGeom prst="rect">
            <a:avLst/>
          </a:prstGeom>
          <a:ln>
            <a:noFill/>
          </a:ln>
        </p:spPr>
      </p:pic>
      <p:cxnSp>
        <p:nvCxnSpPr>
          <p:cNvPr id="25" name="Straight Connector 24">
            <a:extLst>
              <a:ext uri="{FF2B5EF4-FFF2-40B4-BE49-F238E27FC236}">
                <a16:creationId xmlns:a16="http://schemas.microsoft.com/office/drawing/2014/main" id="{9E5B911B-0E12-4F97-9057-78D206FE440B}"/>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8964" y="3428999"/>
            <a:ext cx="3751053" cy="0"/>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648480F-1A3F-450A-912F-D2D0D788BB78}"/>
              </a:ext>
            </a:extLst>
          </p:cNvPr>
          <p:cNvSpPr>
            <a:spLocks noGrp="1"/>
          </p:cNvSpPr>
          <p:nvPr>
            <p:ph type="title"/>
          </p:nvPr>
        </p:nvSpPr>
        <p:spPr>
          <a:xfrm>
            <a:off x="4813012" y="2165296"/>
            <a:ext cx="5041804" cy="1741390"/>
          </a:xfrm>
        </p:spPr>
        <p:txBody>
          <a:bodyPr vert="horz" lIns="91440" tIns="45720" rIns="91440" bIns="45720" rtlCol="0" anchor="b">
            <a:normAutofit/>
          </a:bodyPr>
          <a:lstStyle/>
          <a:p>
            <a:pPr algn="ctr"/>
            <a:r>
              <a:rPr lang="en-US" sz="4800" b="1" dirty="0"/>
              <a:t>CONFERENCE RELATIONS</a:t>
            </a:r>
          </a:p>
        </p:txBody>
      </p:sp>
      <p:sp>
        <p:nvSpPr>
          <p:cNvPr id="11" name="TextBox 10">
            <a:extLst>
              <a:ext uri="{FF2B5EF4-FFF2-40B4-BE49-F238E27FC236}">
                <a16:creationId xmlns:a16="http://schemas.microsoft.com/office/drawing/2014/main" id="{E1B14D09-453E-46C7-A778-4DE6AB18A4CC}"/>
              </a:ext>
            </a:extLst>
          </p:cNvPr>
          <p:cNvSpPr txBox="1"/>
          <p:nvPr/>
        </p:nvSpPr>
        <p:spPr>
          <a:xfrm>
            <a:off x="4542021" y="1334123"/>
            <a:ext cx="4812234" cy="369332"/>
          </a:xfrm>
          <a:prstGeom prst="rect">
            <a:avLst/>
          </a:prstGeom>
          <a:noFill/>
        </p:spPr>
        <p:txBody>
          <a:bodyPr wrap="square" rtlCol="0">
            <a:spAutoFit/>
          </a:bodyPr>
          <a:lstStyle/>
          <a:p>
            <a:r>
              <a:rPr lang="en-US" dirty="0"/>
              <a:t> </a:t>
            </a:r>
            <a:r>
              <a:rPr lang="en-US" b="1" dirty="0">
                <a:solidFill>
                  <a:schemeClr val="accent1">
                    <a:lumMod val="60000"/>
                    <a:lumOff val="40000"/>
                  </a:schemeClr>
                </a:solidFill>
              </a:rPr>
              <a:t>~Rev. Dr. Clifton E. Harris, Presiding Elder </a:t>
            </a:r>
          </a:p>
        </p:txBody>
      </p:sp>
      <p:sp>
        <p:nvSpPr>
          <p:cNvPr id="12" name="TextBox 11">
            <a:extLst>
              <a:ext uri="{FF2B5EF4-FFF2-40B4-BE49-F238E27FC236}">
                <a16:creationId xmlns:a16="http://schemas.microsoft.com/office/drawing/2014/main" id="{315CE795-8CF7-43F0-9FDF-45426FB53501}"/>
              </a:ext>
            </a:extLst>
          </p:cNvPr>
          <p:cNvSpPr txBox="1"/>
          <p:nvPr/>
        </p:nvSpPr>
        <p:spPr>
          <a:xfrm>
            <a:off x="4567005" y="4535744"/>
            <a:ext cx="5583639" cy="369332"/>
          </a:xfrm>
          <a:prstGeom prst="rect">
            <a:avLst/>
          </a:prstGeom>
          <a:noFill/>
        </p:spPr>
        <p:txBody>
          <a:bodyPr wrap="square" rtlCol="0">
            <a:spAutoFit/>
          </a:bodyPr>
          <a:lstStyle/>
          <a:p>
            <a:r>
              <a:rPr lang="en-US" dirty="0">
                <a:solidFill>
                  <a:schemeClr val="accent1">
                    <a:lumMod val="60000"/>
                    <a:lumOff val="40000"/>
                  </a:schemeClr>
                </a:solidFill>
              </a:rPr>
              <a:t>~ Bishop James B. Walker, Presiding Prelate</a:t>
            </a:r>
          </a:p>
        </p:txBody>
      </p:sp>
    </p:spTree>
    <p:extLst>
      <p:ext uri="{BB962C8B-B14F-4D97-AF65-F5344CB8AC3E}">
        <p14:creationId xmlns:p14="http://schemas.microsoft.com/office/powerpoint/2010/main" val="428972825"/>
      </p:ext>
    </p:extLst>
  </p:cSld>
  <p:clrMapOvr>
    <a:masterClrMapping/>
  </p:clrMapOvr>
  <p:transition spd="slow" advTm="5489">
    <p:randomBar dir="ver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Group 45">
            <a:extLst>
              <a:ext uri="{FF2B5EF4-FFF2-40B4-BE49-F238E27FC236}">
                <a16:creationId xmlns:a16="http://schemas.microsoft.com/office/drawing/2014/main" id="{CFD769E2-0747-4394-A02E-D286971D9EE4}"/>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47" name="Rectangle 46">
              <a:extLst>
                <a:ext uri="{FF2B5EF4-FFF2-40B4-BE49-F238E27FC236}">
                  <a16:creationId xmlns:a16="http://schemas.microsoft.com/office/drawing/2014/main" id="{B9C15543-9D0D-492A-8701-D6D3986AEE5E}"/>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48" name="Oval 47">
              <a:extLst>
                <a:ext uri="{FF2B5EF4-FFF2-40B4-BE49-F238E27FC236}">
                  <a16:creationId xmlns:a16="http://schemas.microsoft.com/office/drawing/2014/main" id="{B8726DC3-378F-4692-A55B-F54DDA772B22}"/>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9" name="Oval 48">
              <a:extLst>
                <a:ext uri="{FF2B5EF4-FFF2-40B4-BE49-F238E27FC236}">
                  <a16:creationId xmlns:a16="http://schemas.microsoft.com/office/drawing/2014/main" id="{2225141E-D7CC-4B46-BD5C-558F254A2116}"/>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50" name="Oval 49">
              <a:extLst>
                <a:ext uri="{FF2B5EF4-FFF2-40B4-BE49-F238E27FC236}">
                  <a16:creationId xmlns:a16="http://schemas.microsoft.com/office/drawing/2014/main" id="{890551E9-D60E-4CB0-9518-F34F523555E8}"/>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51" name="Oval 50">
              <a:extLst>
                <a:ext uri="{FF2B5EF4-FFF2-40B4-BE49-F238E27FC236}">
                  <a16:creationId xmlns:a16="http://schemas.microsoft.com/office/drawing/2014/main" id="{B578BAD1-3B1A-4FA8-9EE7-FF736F5B610A}"/>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52" name="Oval 51">
              <a:extLst>
                <a:ext uri="{FF2B5EF4-FFF2-40B4-BE49-F238E27FC236}">
                  <a16:creationId xmlns:a16="http://schemas.microsoft.com/office/drawing/2014/main" id="{FDAE55F6-7358-4C83-9B8F-28E67D38F5D2}"/>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53" name="Freeform 5">
              <a:extLst>
                <a:ext uri="{FF2B5EF4-FFF2-40B4-BE49-F238E27FC236}">
                  <a16:creationId xmlns:a16="http://schemas.microsoft.com/office/drawing/2014/main" id="{2D28A91E-A641-4E45-825C-8A61FA6294DE}"/>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54" name="Freeform 5">
              <a:extLst>
                <a:ext uri="{FF2B5EF4-FFF2-40B4-BE49-F238E27FC236}">
                  <a16:creationId xmlns:a16="http://schemas.microsoft.com/office/drawing/2014/main" id="{A9C2178A-05FC-4F45-904F-21067DA213E0}"/>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55" name="Freeform 5">
              <a:extLst>
                <a:ext uri="{FF2B5EF4-FFF2-40B4-BE49-F238E27FC236}">
                  <a16:creationId xmlns:a16="http://schemas.microsoft.com/office/drawing/2014/main" id="{494E1560-AEA5-4A5A-97AB-218E0B795ED9}"/>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57" name="Rectangle 56">
            <a:extLst>
              <a:ext uri="{FF2B5EF4-FFF2-40B4-BE49-F238E27FC236}">
                <a16:creationId xmlns:a16="http://schemas.microsoft.com/office/drawing/2014/main" id="{A4B4A5C9-2B8A-4B53-8853-5A4F7B761D6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pSp>
        <p:nvGrpSpPr>
          <p:cNvPr id="59" name="Group 58">
            <a:extLst>
              <a:ext uri="{FF2B5EF4-FFF2-40B4-BE49-F238E27FC236}">
                <a16:creationId xmlns:a16="http://schemas.microsoft.com/office/drawing/2014/main" id="{C7AD9A44-0D58-4743-A5CC-757F79EE606F}"/>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60" name="Rectangle 59">
              <a:extLst>
                <a:ext uri="{FF2B5EF4-FFF2-40B4-BE49-F238E27FC236}">
                  <a16:creationId xmlns:a16="http://schemas.microsoft.com/office/drawing/2014/main" id="{35BE4897-C7A1-4E8C-B5A5-8797DAC6DC74}"/>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Oval 60">
              <a:extLst>
                <a:ext uri="{FF2B5EF4-FFF2-40B4-BE49-F238E27FC236}">
                  <a16:creationId xmlns:a16="http://schemas.microsoft.com/office/drawing/2014/main" id="{E9BF1AE2-40FC-4B8F-B531-AB84540A2C7D}"/>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62" name="Oval 61">
              <a:extLst>
                <a:ext uri="{FF2B5EF4-FFF2-40B4-BE49-F238E27FC236}">
                  <a16:creationId xmlns:a16="http://schemas.microsoft.com/office/drawing/2014/main" id="{1C4EB7C1-42EF-4F28-AF4F-02E879CB6A6A}"/>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63" name="Rectangle 62">
              <a:extLst>
                <a:ext uri="{FF2B5EF4-FFF2-40B4-BE49-F238E27FC236}">
                  <a16:creationId xmlns:a16="http://schemas.microsoft.com/office/drawing/2014/main" id="{B75989D6-2599-43B4-9797-BE69D1F39BB4}"/>
                </a:ext>
              </a:extLst>
            </p:cNvPr>
            <p:cNvSpPr/>
            <p:nvPr>
              <p:extLst>
                <p:ext uri="{386F3935-93C4-4BCD-93E2-E3B085C9AB24}">
                  <p16:designElem xmlns:p16="http://schemas.microsoft.com/office/powerpoint/2015/main" val="1"/>
                </p:ext>
              </p:extLst>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64" name="Freeform 5">
              <a:extLst>
                <a:ext uri="{FF2B5EF4-FFF2-40B4-BE49-F238E27FC236}">
                  <a16:creationId xmlns:a16="http://schemas.microsoft.com/office/drawing/2014/main" id="{C300240B-912F-4AD7-AE1B-923B3F987C1F}"/>
                </a:ext>
              </a:extLst>
            </p:cNvPr>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65" name="Freeform 5">
              <a:extLst>
                <a:ext uri="{FF2B5EF4-FFF2-40B4-BE49-F238E27FC236}">
                  <a16:creationId xmlns:a16="http://schemas.microsoft.com/office/drawing/2014/main" id="{0EB86C3E-CA11-43AA-8F35-20C24CD62E13}"/>
                </a:ext>
              </a:extLst>
            </p:cNvPr>
            <p:cNvSpPr/>
            <p:nvPr>
              <p:extLst>
                <p:ext uri="{386F3935-93C4-4BCD-93E2-E3B085C9AB24}">
                  <p16:designElem xmlns:p16="http://schemas.microsoft.com/office/powerpoint/2015/main" val="1"/>
                </p:ext>
              </p:extLst>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66" name="Freeform 5">
              <a:extLst>
                <a:ext uri="{FF2B5EF4-FFF2-40B4-BE49-F238E27FC236}">
                  <a16:creationId xmlns:a16="http://schemas.microsoft.com/office/drawing/2014/main" id="{F3E0A6DF-2313-4EC2-B95B-212CD4861059}"/>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pic>
        <p:nvPicPr>
          <p:cNvPr id="26" name="Content Placeholder 25" descr="A person standing in a room&#10;&#10;Description generated with very high confidence">
            <a:extLst>
              <a:ext uri="{FF2B5EF4-FFF2-40B4-BE49-F238E27FC236}">
                <a16:creationId xmlns:a16="http://schemas.microsoft.com/office/drawing/2014/main" id="{21B9A6BA-270C-4062-8123-76D8D369BCB7}"/>
              </a:ext>
            </a:extLst>
          </p:cNvPr>
          <p:cNvPicPr>
            <a:picLocks noGrp="1" noChangeAspect="1"/>
          </p:cNvPicPr>
          <p:nvPr>
            <p:ph sz="half" idx="2"/>
          </p:nvPr>
        </p:nvPicPr>
        <p:blipFill rotWithShape="1">
          <a:blip r:embed="rId3"/>
          <a:srcRect r="-1" b="7261"/>
          <a:stretch/>
        </p:blipFill>
        <p:spPr>
          <a:xfrm>
            <a:off x="5194607" y="803751"/>
            <a:ext cx="3113903" cy="5250498"/>
          </a:xfrm>
          <a:prstGeom prst="rect">
            <a:avLst/>
          </a:prstGeom>
        </p:spPr>
      </p:pic>
      <p:pic>
        <p:nvPicPr>
          <p:cNvPr id="41" name="Content Placeholder 9" descr="A picture containing wall, indoor&#10;&#10;Description generated with very high confidence">
            <a:extLst>
              <a:ext uri="{FF2B5EF4-FFF2-40B4-BE49-F238E27FC236}">
                <a16:creationId xmlns:a16="http://schemas.microsoft.com/office/drawing/2014/main" id="{56A4D329-E644-4711-BB48-AB9A23185B25}"/>
              </a:ext>
            </a:extLst>
          </p:cNvPr>
          <p:cNvPicPr>
            <a:picLocks noChangeAspect="1"/>
          </p:cNvPicPr>
          <p:nvPr/>
        </p:nvPicPr>
        <p:blipFill rotWithShape="1">
          <a:blip r:embed="rId4"/>
          <a:srcRect t="17594" r="-2" b="3328"/>
          <a:stretch/>
        </p:blipFill>
        <p:spPr>
          <a:xfrm rot="16200000">
            <a:off x="7403939" y="1872048"/>
            <a:ext cx="5250498" cy="3113904"/>
          </a:xfrm>
          <a:prstGeom prst="rect">
            <a:avLst/>
          </a:prstGeom>
        </p:spPr>
      </p:pic>
      <p:sp>
        <p:nvSpPr>
          <p:cNvPr id="68" name="Rectangle 67">
            <a:extLst>
              <a:ext uri="{FF2B5EF4-FFF2-40B4-BE49-F238E27FC236}">
                <a16:creationId xmlns:a16="http://schemas.microsoft.com/office/drawing/2014/main" id="{B083B194-504C-4B70-B8F6-80C51076FDC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2AA1FC47-DA80-4A2E-AAD9-4C410138D3D5}"/>
              </a:ext>
            </a:extLst>
          </p:cNvPr>
          <p:cNvSpPr>
            <a:spLocks noGrp="1"/>
          </p:cNvSpPr>
          <p:nvPr>
            <p:ph type="title"/>
          </p:nvPr>
        </p:nvSpPr>
        <p:spPr>
          <a:xfrm>
            <a:off x="605860" y="751171"/>
            <a:ext cx="3796447" cy="1115234"/>
          </a:xfrm>
        </p:spPr>
        <p:txBody>
          <a:bodyPr vert="horz" lIns="91440" tIns="45720" rIns="91440" bIns="45720" rtlCol="0" anchor="ctr">
            <a:noAutofit/>
          </a:bodyPr>
          <a:lstStyle/>
          <a:p>
            <a:pPr>
              <a:lnSpc>
                <a:spcPct val="90000"/>
              </a:lnSpc>
            </a:pPr>
            <a:r>
              <a:rPr lang="en-US" sz="2800" b="1" dirty="0"/>
              <a:t>REID’S PROGNOSTICATORS</a:t>
            </a:r>
          </a:p>
        </p:txBody>
      </p:sp>
      <p:pic>
        <p:nvPicPr>
          <p:cNvPr id="37" name="Content Placeholder 36" descr="A picture containing person, building&#10;&#10;Description generated with very high confidence">
            <a:extLst>
              <a:ext uri="{FF2B5EF4-FFF2-40B4-BE49-F238E27FC236}">
                <a16:creationId xmlns:a16="http://schemas.microsoft.com/office/drawing/2014/main" id="{9EF6CA35-473D-47C2-AAD1-86B446FC7209}"/>
              </a:ext>
            </a:extLst>
          </p:cNvPr>
          <p:cNvPicPr>
            <a:picLocks noGrp="1" noChangeAspect="1"/>
          </p:cNvPicPr>
          <p:nvPr>
            <p:ph sz="half" idx="1"/>
          </p:nvPr>
        </p:nvPicPr>
        <p:blipFill>
          <a:blip r:embed="rId5"/>
          <a:stretch>
            <a:fillRect/>
          </a:stretch>
        </p:blipFill>
        <p:spPr>
          <a:xfrm>
            <a:off x="763588" y="2106777"/>
            <a:ext cx="3525837" cy="3534113"/>
          </a:xfrm>
        </p:spPr>
      </p:pic>
    </p:spTree>
    <p:extLst>
      <p:ext uri="{BB962C8B-B14F-4D97-AF65-F5344CB8AC3E}">
        <p14:creationId xmlns:p14="http://schemas.microsoft.com/office/powerpoint/2010/main" val="2403204660"/>
      </p:ext>
    </p:extLst>
  </p:cSld>
  <p:clrMapOvr>
    <a:masterClrMapping/>
  </p:clrMapOvr>
  <mc:AlternateContent xmlns:mc="http://schemas.openxmlformats.org/markup-compatibility/2006">
    <mc:Choice xmlns:p14="http://schemas.microsoft.com/office/powerpoint/2010/main" Requires="p14">
      <p:transition spd="slow" p14:dur="3400" advTm="5926">
        <p14:reveal/>
      </p:transition>
    </mc:Choice>
    <mc:Fallback>
      <p:transition spd="slow" advTm="5926">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Group 12">
            <a:extLst>
              <a:ext uri="{FF2B5EF4-FFF2-40B4-BE49-F238E27FC236}">
                <a16:creationId xmlns:a16="http://schemas.microsoft.com/office/drawing/2014/main" id="{EED2E2BB-3846-41EB-9F1E-92C33C4A8F46}"/>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4" name="Rectangle 13">
              <a:extLst>
                <a:ext uri="{FF2B5EF4-FFF2-40B4-BE49-F238E27FC236}">
                  <a16:creationId xmlns:a16="http://schemas.microsoft.com/office/drawing/2014/main" id="{C73D5773-5AC9-444A-A47A-EB6656ACDC2C}"/>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Freeform 5">
              <a:extLst>
                <a:ext uri="{FF2B5EF4-FFF2-40B4-BE49-F238E27FC236}">
                  <a16:creationId xmlns:a16="http://schemas.microsoft.com/office/drawing/2014/main" id="{81EB4475-C020-4325-AF59-31FCBFB7C542}"/>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7" name="Rectangle 16">
            <a:extLst>
              <a:ext uri="{FF2B5EF4-FFF2-40B4-BE49-F238E27FC236}">
                <a16:creationId xmlns:a16="http://schemas.microsoft.com/office/drawing/2014/main" id="{F7689D68-C339-4D5B-9DAA-E13F6BD4D575}"/>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9" name="Rectangle 18">
            <a:extLst>
              <a:ext uri="{FF2B5EF4-FFF2-40B4-BE49-F238E27FC236}">
                <a16:creationId xmlns:a16="http://schemas.microsoft.com/office/drawing/2014/main" id="{2CE4F249-AC71-406E-8410-03E1C8809E6D}"/>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9762" y="1113062"/>
            <a:ext cx="6470908" cy="4628759"/>
          </a:xfrm>
          <a:prstGeom prst="rect">
            <a:avLst/>
          </a:prstGeom>
          <a:solidFill>
            <a:srgbClr val="FFFFFE"/>
          </a:solidFill>
          <a:ln w="15875">
            <a:solidFill>
              <a:schemeClr val="tx2">
                <a:lumMod val="75000"/>
              </a:schemeClr>
            </a:solidFill>
          </a:ln>
          <a:effectLst>
            <a:outerShdw blurRad="50800" dist="50800" dir="5400000" algn="tl"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 name="Content Placeholder 5" descr="A group of people posing for the camera&#10;&#10;Description generated with very high confidence">
            <a:extLst>
              <a:ext uri="{FF2B5EF4-FFF2-40B4-BE49-F238E27FC236}">
                <a16:creationId xmlns:a16="http://schemas.microsoft.com/office/drawing/2014/main" id="{ACD6CBC2-2B23-418D-B33D-9B3250A94547}"/>
              </a:ext>
            </a:extLst>
          </p:cNvPr>
          <p:cNvPicPr>
            <a:picLocks noGrp="1" noChangeAspect="1"/>
          </p:cNvPicPr>
          <p:nvPr>
            <p:ph sz="half" idx="1"/>
          </p:nvPr>
        </p:nvPicPr>
        <p:blipFill>
          <a:blip r:embed="rId3"/>
          <a:stretch>
            <a:fillRect/>
          </a:stretch>
        </p:blipFill>
        <p:spPr>
          <a:xfrm>
            <a:off x="1437840" y="1277653"/>
            <a:ext cx="2654988" cy="4299576"/>
          </a:xfrm>
          <a:prstGeom prst="roundRect">
            <a:avLst>
              <a:gd name="adj" fmla="val 1858"/>
            </a:avLst>
          </a:prstGeom>
          <a:effectLst/>
        </p:spPr>
      </p:pic>
      <p:pic>
        <p:nvPicPr>
          <p:cNvPr id="8" name="Content Placeholder 7" descr="A close up of a logo&#10;&#10;Description generated with high confidence">
            <a:extLst>
              <a:ext uri="{FF2B5EF4-FFF2-40B4-BE49-F238E27FC236}">
                <a16:creationId xmlns:a16="http://schemas.microsoft.com/office/drawing/2014/main" id="{DFAEFF74-6159-40C5-AEA8-43252A02D38D}"/>
              </a:ext>
            </a:extLst>
          </p:cNvPr>
          <p:cNvPicPr>
            <a:picLocks noGrp="1" noChangeAspect="1"/>
          </p:cNvPicPr>
          <p:nvPr>
            <p:ph sz="half" idx="2"/>
          </p:nvPr>
        </p:nvPicPr>
        <p:blipFill>
          <a:blip r:embed="rId4"/>
          <a:stretch>
            <a:fillRect/>
          </a:stretch>
        </p:blipFill>
        <p:spPr>
          <a:xfrm>
            <a:off x="4420905" y="1705580"/>
            <a:ext cx="2996039" cy="3443722"/>
          </a:xfrm>
          <a:prstGeom prst="roundRect">
            <a:avLst>
              <a:gd name="adj" fmla="val 1858"/>
            </a:avLst>
          </a:prstGeom>
          <a:effectLst/>
        </p:spPr>
      </p:pic>
      <p:sp>
        <p:nvSpPr>
          <p:cNvPr id="2" name="Title 1">
            <a:extLst>
              <a:ext uri="{FF2B5EF4-FFF2-40B4-BE49-F238E27FC236}">
                <a16:creationId xmlns:a16="http://schemas.microsoft.com/office/drawing/2014/main" id="{8800EE11-78CE-4F1A-A357-2F33D250A8AD}"/>
              </a:ext>
            </a:extLst>
          </p:cNvPr>
          <p:cNvSpPr>
            <a:spLocks noGrp="1"/>
          </p:cNvSpPr>
          <p:nvPr>
            <p:ph type="title"/>
          </p:nvPr>
        </p:nvSpPr>
        <p:spPr>
          <a:xfrm>
            <a:off x="7908747" y="1309179"/>
            <a:ext cx="3500152" cy="3871648"/>
          </a:xfrm>
        </p:spPr>
        <p:txBody>
          <a:bodyPr vert="horz" lIns="91440" tIns="45720" rIns="91440" bIns="45720" rtlCol="0" anchor="b">
            <a:normAutofit fontScale="90000"/>
          </a:bodyPr>
          <a:lstStyle/>
          <a:p>
            <a:r>
              <a:rPr lang="en-US" sz="5400" b="0" i="0" kern="1200" dirty="0">
                <a:solidFill>
                  <a:schemeClr val="bg2"/>
                </a:solidFill>
                <a:latin typeface="+mj-lt"/>
                <a:ea typeface="+mj-ea"/>
                <a:cs typeface="+mj-cs"/>
              </a:rPr>
              <a:t>FIRST LADY REV. DOROTHY PEGUES</a:t>
            </a:r>
          </a:p>
        </p:txBody>
      </p:sp>
    </p:spTree>
    <p:extLst>
      <p:ext uri="{BB962C8B-B14F-4D97-AF65-F5344CB8AC3E}">
        <p14:creationId xmlns:p14="http://schemas.microsoft.com/office/powerpoint/2010/main" val="1990033558"/>
      </p:ext>
    </p:extLst>
  </p:cSld>
  <p:clrMapOvr>
    <a:masterClrMapping/>
  </p:clrMapOvr>
  <mc:AlternateContent xmlns:mc="http://schemas.openxmlformats.org/markup-compatibility/2006">
    <mc:Choice xmlns:p14="http://schemas.microsoft.com/office/powerpoint/2010/main" Requires="p14">
      <p:transition spd="slow" p14:dur="2000" advTm="5769"/>
    </mc:Choice>
    <mc:Fallback>
      <p:transition spd="slow" advTm="5769"/>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B868C-FED1-4BA9-8749-CFAB46DC4E7D}"/>
              </a:ext>
            </a:extLst>
          </p:cNvPr>
          <p:cNvSpPr>
            <a:spLocks noGrp="1"/>
          </p:cNvSpPr>
          <p:nvPr>
            <p:ph type="title"/>
          </p:nvPr>
        </p:nvSpPr>
        <p:spPr>
          <a:xfrm>
            <a:off x="1237958" y="818924"/>
            <a:ext cx="8790952" cy="925470"/>
          </a:xfrm>
        </p:spPr>
        <p:txBody>
          <a:bodyPr/>
          <a:lstStyle/>
          <a:p>
            <a:pPr algn="ctr"/>
            <a:r>
              <a:rPr lang="en-US" b="1" dirty="0"/>
              <a:t>DOING MINISTRY TOGETHER</a:t>
            </a:r>
            <a:br>
              <a:rPr lang="en-US" b="1" dirty="0"/>
            </a:br>
            <a:r>
              <a:rPr lang="en-US" b="1" dirty="0"/>
              <a:t>REV. FREDRICK AND MIN. TINA PEGUES</a:t>
            </a:r>
          </a:p>
        </p:txBody>
      </p:sp>
      <p:pic>
        <p:nvPicPr>
          <p:cNvPr id="6" name="Content Placeholder 5" descr="A person looking at the camera&#10;&#10;Description generated with very high confidence">
            <a:extLst>
              <a:ext uri="{FF2B5EF4-FFF2-40B4-BE49-F238E27FC236}">
                <a16:creationId xmlns:a16="http://schemas.microsoft.com/office/drawing/2014/main" id="{B3C5D60B-C49D-409E-B6E8-44C0E369A54C}"/>
              </a:ext>
            </a:extLst>
          </p:cNvPr>
          <p:cNvPicPr>
            <a:picLocks noGrp="1" noChangeAspect="1"/>
          </p:cNvPicPr>
          <p:nvPr>
            <p:ph sz="half" idx="1"/>
          </p:nvPr>
        </p:nvPicPr>
        <p:blipFill>
          <a:blip r:embed="rId2"/>
          <a:stretch>
            <a:fillRect/>
          </a:stretch>
        </p:blipFill>
        <p:spPr>
          <a:xfrm>
            <a:off x="1575581" y="2248069"/>
            <a:ext cx="2588456" cy="4320509"/>
          </a:xfrm>
        </p:spPr>
      </p:pic>
      <p:pic>
        <p:nvPicPr>
          <p:cNvPr id="8" name="Content Placeholder 7" descr="A person posing for the camera&#10;&#10;Description generated with very high confidence">
            <a:extLst>
              <a:ext uri="{FF2B5EF4-FFF2-40B4-BE49-F238E27FC236}">
                <a16:creationId xmlns:a16="http://schemas.microsoft.com/office/drawing/2014/main" id="{A1D55DA8-FB60-4F91-83FC-14C125316F20}"/>
              </a:ext>
            </a:extLst>
          </p:cNvPr>
          <p:cNvPicPr>
            <a:picLocks noGrp="1" noChangeAspect="1"/>
          </p:cNvPicPr>
          <p:nvPr>
            <p:ph sz="half" idx="2"/>
          </p:nvPr>
        </p:nvPicPr>
        <p:blipFill>
          <a:blip r:embed="rId3"/>
          <a:stretch>
            <a:fillRect/>
          </a:stretch>
        </p:blipFill>
        <p:spPr>
          <a:xfrm>
            <a:off x="7005710" y="2394307"/>
            <a:ext cx="2910657" cy="4463693"/>
          </a:xfrm>
        </p:spPr>
      </p:pic>
      <p:pic>
        <p:nvPicPr>
          <p:cNvPr id="10" name="Picture 9">
            <a:extLst>
              <a:ext uri="{FF2B5EF4-FFF2-40B4-BE49-F238E27FC236}">
                <a16:creationId xmlns:a16="http://schemas.microsoft.com/office/drawing/2014/main" id="{9561BE22-C0D9-478B-8290-672EFE3B2013}"/>
              </a:ext>
            </a:extLst>
          </p:cNvPr>
          <p:cNvPicPr>
            <a:picLocks noChangeAspect="1"/>
          </p:cNvPicPr>
          <p:nvPr/>
        </p:nvPicPr>
        <p:blipFill>
          <a:blip r:embed="rId4"/>
          <a:stretch>
            <a:fillRect/>
          </a:stretch>
        </p:blipFill>
        <p:spPr>
          <a:xfrm>
            <a:off x="4608561" y="2673528"/>
            <a:ext cx="1952625" cy="1952625"/>
          </a:xfrm>
          <a:prstGeom prst="rect">
            <a:avLst/>
          </a:prstGeom>
        </p:spPr>
      </p:pic>
    </p:spTree>
    <p:extLst>
      <p:ext uri="{BB962C8B-B14F-4D97-AF65-F5344CB8AC3E}">
        <p14:creationId xmlns:p14="http://schemas.microsoft.com/office/powerpoint/2010/main" val="1425396212"/>
      </p:ext>
    </p:extLst>
  </p:cSld>
  <p:clrMapOvr>
    <a:masterClrMapping/>
  </p:clrMapOvr>
  <mc:AlternateContent xmlns:mc="http://schemas.openxmlformats.org/markup-compatibility/2006">
    <mc:Choice xmlns:p14="http://schemas.microsoft.com/office/powerpoint/2010/main" Requires="p14">
      <p:transition spd="slow" p14:dur="2000" advTm="6228"/>
    </mc:Choice>
    <mc:Fallback>
      <p:transition spd="slow" advTm="6228"/>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246A3-888C-4281-9E0B-E21CF3E54432}"/>
              </a:ext>
            </a:extLst>
          </p:cNvPr>
          <p:cNvSpPr>
            <a:spLocks noGrp="1"/>
          </p:cNvSpPr>
          <p:nvPr>
            <p:ph type="title"/>
          </p:nvPr>
        </p:nvSpPr>
        <p:spPr>
          <a:xfrm>
            <a:off x="1069144" y="664178"/>
            <a:ext cx="9622302" cy="1263095"/>
          </a:xfrm>
        </p:spPr>
        <p:txBody>
          <a:bodyPr/>
          <a:lstStyle/>
          <a:p>
            <a:pPr algn="ctr"/>
            <a:r>
              <a:rPr lang="en-US" sz="4800" b="1" dirty="0"/>
              <a:t>THE DYNAMIC MOTHER/DAUGHTER DUO</a:t>
            </a:r>
          </a:p>
        </p:txBody>
      </p:sp>
      <p:pic>
        <p:nvPicPr>
          <p:cNvPr id="6" name="Content Placeholder 5" descr="A person smiling for the camera&#10;&#10;Description generated with very high confidence">
            <a:extLst>
              <a:ext uri="{FF2B5EF4-FFF2-40B4-BE49-F238E27FC236}">
                <a16:creationId xmlns:a16="http://schemas.microsoft.com/office/drawing/2014/main" id="{72A63414-0446-4B27-A2E1-BB1752C90345}"/>
              </a:ext>
            </a:extLst>
          </p:cNvPr>
          <p:cNvPicPr>
            <a:picLocks noGrp="1" noChangeAspect="1"/>
          </p:cNvPicPr>
          <p:nvPr>
            <p:ph sz="half" idx="1"/>
          </p:nvPr>
        </p:nvPicPr>
        <p:blipFill>
          <a:blip r:embed="rId2"/>
          <a:stretch>
            <a:fillRect/>
          </a:stretch>
        </p:blipFill>
        <p:spPr>
          <a:xfrm>
            <a:off x="684628" y="2370564"/>
            <a:ext cx="2982352" cy="3798575"/>
          </a:xfrm>
        </p:spPr>
      </p:pic>
      <p:pic>
        <p:nvPicPr>
          <p:cNvPr id="8" name="Content Placeholder 7" descr="A person standing in front of a window posing for the camera&#10;&#10;Description generated with very high confidence">
            <a:extLst>
              <a:ext uri="{FF2B5EF4-FFF2-40B4-BE49-F238E27FC236}">
                <a16:creationId xmlns:a16="http://schemas.microsoft.com/office/drawing/2014/main" id="{E4059EE6-ECAA-4E9A-ACFB-1807D6209363}"/>
              </a:ext>
            </a:extLst>
          </p:cNvPr>
          <p:cNvPicPr>
            <a:picLocks noGrp="1" noChangeAspect="1"/>
          </p:cNvPicPr>
          <p:nvPr>
            <p:ph sz="half" idx="2"/>
          </p:nvPr>
        </p:nvPicPr>
        <p:blipFill>
          <a:blip r:embed="rId3"/>
          <a:stretch>
            <a:fillRect/>
          </a:stretch>
        </p:blipFill>
        <p:spPr>
          <a:xfrm>
            <a:off x="8742989" y="2483295"/>
            <a:ext cx="2764383" cy="3685844"/>
          </a:xfrm>
        </p:spPr>
      </p:pic>
      <p:sp>
        <p:nvSpPr>
          <p:cNvPr id="9" name="TextBox 8">
            <a:extLst>
              <a:ext uri="{FF2B5EF4-FFF2-40B4-BE49-F238E27FC236}">
                <a16:creationId xmlns:a16="http://schemas.microsoft.com/office/drawing/2014/main" id="{E47A45E6-A9B7-450E-B84B-C0FD6B849B77}"/>
              </a:ext>
            </a:extLst>
          </p:cNvPr>
          <p:cNvSpPr txBox="1"/>
          <p:nvPr/>
        </p:nvSpPr>
        <p:spPr>
          <a:xfrm flipH="1">
            <a:off x="684628" y="6355830"/>
            <a:ext cx="10822744" cy="369332"/>
          </a:xfrm>
          <a:prstGeom prst="rect">
            <a:avLst/>
          </a:prstGeom>
          <a:noFill/>
        </p:spPr>
        <p:txBody>
          <a:bodyPr wrap="square" rtlCol="0">
            <a:spAutoFit/>
          </a:bodyPr>
          <a:lstStyle/>
          <a:p>
            <a:r>
              <a:rPr lang="en-US" b="1" dirty="0">
                <a:solidFill>
                  <a:schemeClr val="accent1">
                    <a:lumMod val="60000"/>
                    <a:lumOff val="40000"/>
                  </a:schemeClr>
                </a:solidFill>
              </a:rPr>
              <a:t>REV. MARY WILLIS                                                                                                       REV. KAREN WILLIS</a:t>
            </a:r>
          </a:p>
        </p:txBody>
      </p:sp>
      <p:pic>
        <p:nvPicPr>
          <p:cNvPr id="11" name="Picture 10" descr="A screenshot of a cell phone&#10;&#10;Description generated with high confidence">
            <a:extLst>
              <a:ext uri="{FF2B5EF4-FFF2-40B4-BE49-F238E27FC236}">
                <a16:creationId xmlns:a16="http://schemas.microsoft.com/office/drawing/2014/main" id="{2EEC11BA-C974-459C-A122-19683B1CD4C7}"/>
              </a:ext>
            </a:extLst>
          </p:cNvPr>
          <p:cNvPicPr>
            <a:picLocks noChangeAspect="1"/>
          </p:cNvPicPr>
          <p:nvPr/>
        </p:nvPicPr>
        <p:blipFill>
          <a:blip r:embed="rId4"/>
          <a:stretch>
            <a:fillRect/>
          </a:stretch>
        </p:blipFill>
        <p:spPr>
          <a:xfrm>
            <a:off x="4477930" y="2426928"/>
            <a:ext cx="3685845" cy="3685845"/>
          </a:xfrm>
          <a:prstGeom prst="rect">
            <a:avLst/>
          </a:prstGeom>
        </p:spPr>
      </p:pic>
    </p:spTree>
    <p:extLst>
      <p:ext uri="{BB962C8B-B14F-4D97-AF65-F5344CB8AC3E}">
        <p14:creationId xmlns:p14="http://schemas.microsoft.com/office/powerpoint/2010/main" val="3273631661"/>
      </p:ext>
    </p:extLst>
  </p:cSld>
  <p:clrMapOvr>
    <a:masterClrMapping/>
  </p:clrMapOvr>
  <mc:AlternateContent xmlns:mc="http://schemas.openxmlformats.org/markup-compatibility/2006">
    <mc:Choice xmlns:p14="http://schemas.microsoft.com/office/powerpoint/2010/main" Requires="p14">
      <p:transition spd="slow" p14:dur="2000" advTm="5545"/>
    </mc:Choice>
    <mc:Fallback>
      <p:transition spd="slow" advTm="5545"/>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8CA5C868-0A82-4975-8602-F49477C7D523}"/>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44" name="Rectangle 43">
              <a:extLst>
                <a:ext uri="{FF2B5EF4-FFF2-40B4-BE49-F238E27FC236}">
                  <a16:creationId xmlns:a16="http://schemas.microsoft.com/office/drawing/2014/main" id="{686BF052-6C01-4917-B7DB-1FFCF2551B9E}"/>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45" name="Freeform 5">
              <a:extLst>
                <a:ext uri="{FF2B5EF4-FFF2-40B4-BE49-F238E27FC236}">
                  <a16:creationId xmlns:a16="http://schemas.microsoft.com/office/drawing/2014/main" id="{9696179C-71E7-4A5B-B238-0AE1C74D63D2}"/>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47" name="Rectangle 46">
            <a:extLst>
              <a:ext uri="{FF2B5EF4-FFF2-40B4-BE49-F238E27FC236}">
                <a16:creationId xmlns:a16="http://schemas.microsoft.com/office/drawing/2014/main" id="{129EED8E-74E7-42E8-979B-7A783E78A4CD}"/>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9" name="Rectangle 48">
            <a:extLst>
              <a:ext uri="{FF2B5EF4-FFF2-40B4-BE49-F238E27FC236}">
                <a16:creationId xmlns:a16="http://schemas.microsoft.com/office/drawing/2014/main" id="{CA458B5A-3386-47C6-9A82-FAC83F4C830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9762" y="1113062"/>
            <a:ext cx="6470908" cy="4628759"/>
          </a:xfrm>
          <a:prstGeom prst="rect">
            <a:avLst/>
          </a:prstGeom>
          <a:solidFill>
            <a:srgbClr val="FFFFFE"/>
          </a:solidFill>
          <a:ln w="15875">
            <a:solidFill>
              <a:schemeClr val="tx2">
                <a:lumMod val="75000"/>
              </a:schemeClr>
            </a:solidFill>
          </a:ln>
          <a:effectLst>
            <a:outerShdw blurRad="50800" dist="50800" dir="5400000" algn="tl"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Content Placeholder 9" descr="A couple of people that are standing in a room&#10;&#10;Description generated with very high confidence">
            <a:extLst>
              <a:ext uri="{FF2B5EF4-FFF2-40B4-BE49-F238E27FC236}">
                <a16:creationId xmlns:a16="http://schemas.microsoft.com/office/drawing/2014/main" id="{D6789A95-C0F8-43DA-8A65-3A116EDA54E0}"/>
              </a:ext>
            </a:extLst>
          </p:cNvPr>
          <p:cNvPicPr>
            <a:picLocks noGrp="1" noChangeAspect="1"/>
          </p:cNvPicPr>
          <p:nvPr>
            <p:ph sz="half" idx="1"/>
          </p:nvPr>
        </p:nvPicPr>
        <p:blipFill>
          <a:blip r:embed="rId3"/>
          <a:stretch>
            <a:fillRect/>
          </a:stretch>
        </p:blipFill>
        <p:spPr>
          <a:xfrm>
            <a:off x="4153640" y="1333296"/>
            <a:ext cx="2996039" cy="1992365"/>
          </a:xfrm>
          <a:prstGeom prst="roundRect">
            <a:avLst>
              <a:gd name="adj" fmla="val 1858"/>
            </a:avLst>
          </a:prstGeom>
          <a:effectLst/>
        </p:spPr>
      </p:pic>
      <p:pic>
        <p:nvPicPr>
          <p:cNvPr id="8" name="Content Placeholder 7" descr="A person standing in front of a brick building&#10;&#10;Description generated with high confidence">
            <a:extLst>
              <a:ext uri="{FF2B5EF4-FFF2-40B4-BE49-F238E27FC236}">
                <a16:creationId xmlns:a16="http://schemas.microsoft.com/office/drawing/2014/main" id="{AECA69D2-4EDA-45BC-A272-3B9638FA82FB}"/>
              </a:ext>
            </a:extLst>
          </p:cNvPr>
          <p:cNvPicPr>
            <a:picLocks noGrp="1" noChangeAspect="1"/>
          </p:cNvPicPr>
          <p:nvPr>
            <p:ph sz="half" idx="2"/>
          </p:nvPr>
        </p:nvPicPr>
        <p:blipFill rotWithShape="1">
          <a:blip r:embed="rId4"/>
          <a:srcRect/>
          <a:stretch/>
        </p:blipFill>
        <p:spPr>
          <a:xfrm>
            <a:off x="1852380" y="1153993"/>
            <a:ext cx="1592817" cy="2395214"/>
          </a:xfrm>
          <a:prstGeom prst="roundRect">
            <a:avLst>
              <a:gd name="adj" fmla="val 14371"/>
            </a:avLst>
          </a:prstGeom>
          <a:effectLst/>
        </p:spPr>
      </p:pic>
      <p:pic>
        <p:nvPicPr>
          <p:cNvPr id="11" name="Content Placeholder 5" descr="A person standing in front of a building&#10;&#10;Description generated with high confidence">
            <a:extLst>
              <a:ext uri="{FF2B5EF4-FFF2-40B4-BE49-F238E27FC236}">
                <a16:creationId xmlns:a16="http://schemas.microsoft.com/office/drawing/2014/main" id="{7EFC617B-12CA-4C91-ADBA-245DADD054BC}"/>
              </a:ext>
            </a:extLst>
          </p:cNvPr>
          <p:cNvPicPr>
            <a:picLocks noChangeAspect="1"/>
          </p:cNvPicPr>
          <p:nvPr/>
        </p:nvPicPr>
        <p:blipFill rotWithShape="1">
          <a:blip r:embed="rId5"/>
          <a:srcRect/>
          <a:stretch/>
        </p:blipFill>
        <p:spPr>
          <a:xfrm>
            <a:off x="1261141" y="3636101"/>
            <a:ext cx="2996039" cy="1992366"/>
          </a:xfrm>
          <a:prstGeom prst="roundRect">
            <a:avLst>
              <a:gd name="adj" fmla="val 1858"/>
            </a:avLst>
          </a:prstGeom>
          <a:effectLst/>
        </p:spPr>
      </p:pic>
      <p:pic>
        <p:nvPicPr>
          <p:cNvPr id="14" name="Picture 13" descr="A group of people in a room&#10;&#10;Description generated with very high confidence">
            <a:extLst>
              <a:ext uri="{FF2B5EF4-FFF2-40B4-BE49-F238E27FC236}">
                <a16:creationId xmlns:a16="http://schemas.microsoft.com/office/drawing/2014/main" id="{45AF81AB-505A-4FA2-9E36-FBA32086839B}"/>
              </a:ext>
            </a:extLst>
          </p:cNvPr>
          <p:cNvPicPr>
            <a:picLocks noChangeAspect="1"/>
          </p:cNvPicPr>
          <p:nvPr/>
        </p:nvPicPr>
        <p:blipFill>
          <a:blip r:embed="rId6"/>
          <a:stretch>
            <a:fillRect/>
          </a:stretch>
        </p:blipFill>
        <p:spPr>
          <a:xfrm>
            <a:off x="4420905" y="3545895"/>
            <a:ext cx="3131689" cy="2082572"/>
          </a:xfrm>
          <a:prstGeom prst="roundRect">
            <a:avLst>
              <a:gd name="adj" fmla="val 1858"/>
            </a:avLst>
          </a:prstGeom>
          <a:effectLst/>
        </p:spPr>
      </p:pic>
      <p:sp>
        <p:nvSpPr>
          <p:cNvPr id="2" name="Title 1">
            <a:extLst>
              <a:ext uri="{FF2B5EF4-FFF2-40B4-BE49-F238E27FC236}">
                <a16:creationId xmlns:a16="http://schemas.microsoft.com/office/drawing/2014/main" id="{DA1AFA07-47BB-4715-A361-05DB20F5AC14}"/>
              </a:ext>
            </a:extLst>
          </p:cNvPr>
          <p:cNvSpPr>
            <a:spLocks noGrp="1"/>
          </p:cNvSpPr>
          <p:nvPr>
            <p:ph type="title"/>
          </p:nvPr>
        </p:nvSpPr>
        <p:spPr>
          <a:xfrm>
            <a:off x="8203254" y="947552"/>
            <a:ext cx="3020133" cy="3117366"/>
          </a:xfrm>
        </p:spPr>
        <p:txBody>
          <a:bodyPr vert="horz" lIns="91440" tIns="45720" rIns="91440" bIns="45720" rtlCol="0" anchor="b">
            <a:normAutofit/>
          </a:bodyPr>
          <a:lstStyle/>
          <a:p>
            <a:r>
              <a:rPr lang="en-US" sz="5000" b="1" i="0" kern="1200" dirty="0">
                <a:solidFill>
                  <a:schemeClr val="accent1">
                    <a:lumMod val="60000"/>
                    <a:lumOff val="40000"/>
                  </a:schemeClr>
                </a:solidFill>
                <a:latin typeface="+mj-lt"/>
                <a:ea typeface="+mj-ea"/>
                <a:cs typeface="+mj-cs"/>
              </a:rPr>
              <a:t>MINISTER SUE J. </a:t>
            </a:r>
            <a:r>
              <a:rPr lang="en-US" sz="4800" b="1" i="0" kern="1200" dirty="0">
                <a:solidFill>
                  <a:schemeClr val="accent1">
                    <a:lumMod val="60000"/>
                    <a:lumOff val="40000"/>
                  </a:schemeClr>
                </a:solidFill>
                <a:latin typeface="+mj-lt"/>
                <a:ea typeface="+mj-ea"/>
                <a:cs typeface="+mj-cs"/>
              </a:rPr>
              <a:t>ROBBINS</a:t>
            </a:r>
          </a:p>
        </p:txBody>
      </p:sp>
      <p:sp>
        <p:nvSpPr>
          <p:cNvPr id="15" name="TextBox 14">
            <a:extLst>
              <a:ext uri="{FF2B5EF4-FFF2-40B4-BE49-F238E27FC236}">
                <a16:creationId xmlns:a16="http://schemas.microsoft.com/office/drawing/2014/main" id="{AD5A97DE-F5F4-4F87-B6C3-5585F8FEFADC}"/>
              </a:ext>
            </a:extLst>
          </p:cNvPr>
          <p:cNvSpPr txBox="1"/>
          <p:nvPr/>
        </p:nvSpPr>
        <p:spPr>
          <a:xfrm>
            <a:off x="1424066" y="515617"/>
            <a:ext cx="8679304" cy="369332"/>
          </a:xfrm>
          <a:prstGeom prst="rect">
            <a:avLst/>
          </a:prstGeom>
          <a:noFill/>
        </p:spPr>
        <p:txBody>
          <a:bodyPr wrap="square" rtlCol="0">
            <a:spAutoFit/>
          </a:bodyPr>
          <a:lstStyle/>
          <a:p>
            <a:pPr algn="ctr"/>
            <a:r>
              <a:rPr lang="en-US" b="1" dirty="0">
                <a:solidFill>
                  <a:schemeClr val="accent1">
                    <a:lumMod val="60000"/>
                    <a:lumOff val="40000"/>
                  </a:schemeClr>
                </a:solidFill>
              </a:rPr>
              <a:t>MY SOUL LOOKS BACK AND WONDER HOW I GOT OVER</a:t>
            </a:r>
          </a:p>
        </p:txBody>
      </p:sp>
      <p:pic>
        <p:nvPicPr>
          <p:cNvPr id="28" name="Picture 27" descr="A close up of text on a white background&#10;&#10;Description generated with very high confidence">
            <a:extLst>
              <a:ext uri="{FF2B5EF4-FFF2-40B4-BE49-F238E27FC236}">
                <a16:creationId xmlns:a16="http://schemas.microsoft.com/office/drawing/2014/main" id="{8EB3C552-81E5-4C29-8A8E-B1E26CE19AC7}"/>
              </a:ext>
            </a:extLst>
          </p:cNvPr>
          <p:cNvPicPr>
            <a:picLocks noChangeAspect="1"/>
          </p:cNvPicPr>
          <p:nvPr/>
        </p:nvPicPr>
        <p:blipFill>
          <a:blip r:embed="rId7"/>
          <a:stretch>
            <a:fillRect/>
          </a:stretch>
        </p:blipFill>
        <p:spPr>
          <a:xfrm>
            <a:off x="8278204" y="4024046"/>
            <a:ext cx="2660483" cy="2318337"/>
          </a:xfrm>
          <a:prstGeom prst="rect">
            <a:avLst/>
          </a:prstGeom>
        </p:spPr>
      </p:pic>
    </p:spTree>
    <p:extLst>
      <p:ext uri="{BB962C8B-B14F-4D97-AF65-F5344CB8AC3E}">
        <p14:creationId xmlns:p14="http://schemas.microsoft.com/office/powerpoint/2010/main" val="4019001398"/>
      </p:ext>
    </p:extLst>
  </p:cSld>
  <p:clrMapOvr>
    <a:masterClrMapping/>
  </p:clrMapOvr>
  <mc:AlternateContent xmlns:mc="http://schemas.openxmlformats.org/markup-compatibility/2006">
    <mc:Choice xmlns:p14="http://schemas.microsoft.com/office/powerpoint/2010/main" Requires="p14">
      <p:transition spd="slow" p14:dur="2000" advTm="6068"/>
    </mc:Choice>
    <mc:Fallback>
      <p:transition spd="slow" advTm="6068"/>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EED2E2BB-3846-41EB-9F1E-92C33C4A8F46}"/>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4" name="Rectangle 13">
              <a:extLst>
                <a:ext uri="{FF2B5EF4-FFF2-40B4-BE49-F238E27FC236}">
                  <a16:creationId xmlns:a16="http://schemas.microsoft.com/office/drawing/2014/main" id="{C73D5773-5AC9-444A-A47A-EB6656ACDC2C}"/>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Freeform 5">
              <a:extLst>
                <a:ext uri="{FF2B5EF4-FFF2-40B4-BE49-F238E27FC236}">
                  <a16:creationId xmlns:a16="http://schemas.microsoft.com/office/drawing/2014/main" id="{81EB4475-C020-4325-AF59-31FCBFB7C542}"/>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7" name="Rectangle 16">
            <a:extLst>
              <a:ext uri="{FF2B5EF4-FFF2-40B4-BE49-F238E27FC236}">
                <a16:creationId xmlns:a16="http://schemas.microsoft.com/office/drawing/2014/main" id="{F7689D68-C339-4D5B-9DAA-E13F6BD4D575}"/>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9" name="Rectangle 18">
            <a:extLst>
              <a:ext uri="{FF2B5EF4-FFF2-40B4-BE49-F238E27FC236}">
                <a16:creationId xmlns:a16="http://schemas.microsoft.com/office/drawing/2014/main" id="{3A953FBB-E574-4A30-B197-69DE4CE3595B}"/>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Oval 20">
            <a:extLst>
              <a:ext uri="{FF2B5EF4-FFF2-40B4-BE49-F238E27FC236}">
                <a16:creationId xmlns:a16="http://schemas.microsoft.com/office/drawing/2014/main" id="{88DA885B-40B1-4544-B264-5EF5F699B97B}"/>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a:extLst>
              <a:ext uri="{FF2B5EF4-FFF2-40B4-BE49-F238E27FC236}">
                <a16:creationId xmlns:a16="http://schemas.microsoft.com/office/drawing/2014/main" id="{C675FBFA-8632-4492-AD35-EB6277D8D07B}"/>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a:extLst>
              <a:ext uri="{FF2B5EF4-FFF2-40B4-BE49-F238E27FC236}">
                <a16:creationId xmlns:a16="http://schemas.microsoft.com/office/drawing/2014/main" id="{9C80E52D-DE5C-4267-9C99-8741F2E42E3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0371525">
            <a:off x="263767" y="411712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5">
            <a:extLst>
              <a:ext uri="{FF2B5EF4-FFF2-40B4-BE49-F238E27FC236}">
                <a16:creationId xmlns:a16="http://schemas.microsoft.com/office/drawing/2014/main" id="{D6E3364A-47F8-4BE6-A31D-78DAAE10357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0800000">
            <a:off x="457200" y="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9" name="Freeform 5">
            <a:extLst>
              <a:ext uri="{FF2B5EF4-FFF2-40B4-BE49-F238E27FC236}">
                <a16:creationId xmlns:a16="http://schemas.microsoft.com/office/drawing/2014/main" id="{C09D5ACB-8617-4155-A2B1-414E9810B052}"/>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pic>
        <p:nvPicPr>
          <p:cNvPr id="6" name="Content Placeholder 5" descr="A group of people sitting in a room&#10;&#10;Description generated with very high confidence">
            <a:extLst>
              <a:ext uri="{FF2B5EF4-FFF2-40B4-BE49-F238E27FC236}">
                <a16:creationId xmlns:a16="http://schemas.microsoft.com/office/drawing/2014/main" id="{E9AA1AED-91B2-4A13-BDE9-32531E65DF59}"/>
              </a:ext>
            </a:extLst>
          </p:cNvPr>
          <p:cNvPicPr>
            <a:picLocks noGrp="1" noChangeAspect="1"/>
          </p:cNvPicPr>
          <p:nvPr>
            <p:ph sz="half" idx="1"/>
          </p:nvPr>
        </p:nvPicPr>
        <p:blipFill>
          <a:blip r:embed="rId3"/>
          <a:stretch>
            <a:fillRect/>
          </a:stretch>
        </p:blipFill>
        <p:spPr>
          <a:xfrm>
            <a:off x="561110" y="661659"/>
            <a:ext cx="5448111" cy="3064562"/>
          </a:xfrm>
          <a:prstGeom prst="roundRect">
            <a:avLst>
              <a:gd name="adj" fmla="val 1858"/>
            </a:avLst>
          </a:prstGeom>
          <a:effectLst/>
        </p:spPr>
      </p:pic>
      <p:pic>
        <p:nvPicPr>
          <p:cNvPr id="8" name="Content Placeholder 7" descr="A close up of a logo&#10;&#10;Description generated with very high confidence">
            <a:extLst>
              <a:ext uri="{FF2B5EF4-FFF2-40B4-BE49-F238E27FC236}">
                <a16:creationId xmlns:a16="http://schemas.microsoft.com/office/drawing/2014/main" id="{F13314A5-E686-4BF0-830A-B02F77C3F0C2}"/>
              </a:ext>
            </a:extLst>
          </p:cNvPr>
          <p:cNvPicPr>
            <a:picLocks noGrp="1" noChangeAspect="1"/>
          </p:cNvPicPr>
          <p:nvPr>
            <p:ph sz="half" idx="2"/>
          </p:nvPr>
        </p:nvPicPr>
        <p:blipFill>
          <a:blip r:embed="rId4"/>
          <a:stretch>
            <a:fillRect/>
          </a:stretch>
        </p:blipFill>
        <p:spPr>
          <a:xfrm>
            <a:off x="6541767" y="473338"/>
            <a:ext cx="4632480" cy="3439617"/>
          </a:xfrm>
          <a:prstGeom prst="roundRect">
            <a:avLst>
              <a:gd name="adj" fmla="val 1858"/>
            </a:avLst>
          </a:prstGeom>
          <a:effectLst/>
        </p:spPr>
      </p:pic>
      <p:sp>
        <p:nvSpPr>
          <p:cNvPr id="31" name="Rectangle 30">
            <a:extLst>
              <a:ext uri="{FF2B5EF4-FFF2-40B4-BE49-F238E27FC236}">
                <a16:creationId xmlns:a16="http://schemas.microsoft.com/office/drawing/2014/main" id="{FB8DBC8E-FBA7-466C-8D97-75B15FBE904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3E11354C-2F22-4C9D-92BB-85A0423BB2CC}"/>
              </a:ext>
            </a:extLst>
          </p:cNvPr>
          <p:cNvSpPr>
            <a:spLocks noGrp="1"/>
          </p:cNvSpPr>
          <p:nvPr>
            <p:ph type="title"/>
          </p:nvPr>
        </p:nvSpPr>
        <p:spPr>
          <a:xfrm>
            <a:off x="649975" y="4517136"/>
            <a:ext cx="10893095" cy="1174947"/>
          </a:xfrm>
        </p:spPr>
        <p:txBody>
          <a:bodyPr vert="horz" lIns="91440" tIns="45720" rIns="91440" bIns="45720" rtlCol="0" anchor="b">
            <a:normAutofit/>
          </a:bodyPr>
          <a:lstStyle/>
          <a:p>
            <a:pPr algn="ctr"/>
            <a:r>
              <a:rPr lang="en-US" sz="6000" b="0" i="0" kern="1200" dirty="0">
                <a:solidFill>
                  <a:schemeClr val="bg2"/>
                </a:solidFill>
                <a:latin typeface="+mj-lt"/>
                <a:ea typeface="+mj-ea"/>
                <a:cs typeface="+mj-cs"/>
              </a:rPr>
              <a:t>CANCER SURVIVORS</a:t>
            </a:r>
          </a:p>
        </p:txBody>
      </p:sp>
    </p:spTree>
    <p:extLst>
      <p:ext uri="{BB962C8B-B14F-4D97-AF65-F5344CB8AC3E}">
        <p14:creationId xmlns:p14="http://schemas.microsoft.com/office/powerpoint/2010/main" val="2830005307"/>
      </p:ext>
    </p:extLst>
  </p:cSld>
  <p:clrMapOvr>
    <a:masterClrMapping/>
  </p:clrMapOvr>
  <mc:AlternateContent xmlns:mc="http://schemas.openxmlformats.org/markup-compatibility/2006">
    <mc:Choice xmlns:p14="http://schemas.microsoft.com/office/powerpoint/2010/main" Requires="p14">
      <p:transition spd="med" p14:dur="700" advTm="5233">
        <p:fade/>
      </p:transition>
    </mc:Choice>
    <mc:Fallback>
      <p:transition spd="med" advTm="5233">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DED536E-2849-46D8-A11F-6A521D87D3C4}"/>
              </a:ext>
            </a:extLst>
          </p:cNvPr>
          <p:cNvPicPr>
            <a:picLocks noChangeAspect="1"/>
          </p:cNvPicPr>
          <p:nvPr/>
        </p:nvPicPr>
        <p:blipFill rotWithShape="1">
          <a:blip r:embed="rId2"/>
          <a:srcRect t="7313" r="-1" b="34481"/>
          <a:stretch/>
        </p:blipFill>
        <p:spPr>
          <a:xfrm>
            <a:off x="705567" y="1334675"/>
            <a:ext cx="10780866" cy="4188649"/>
          </a:xfrm>
          <a:prstGeom prst="roundRect">
            <a:avLst>
              <a:gd name="adj" fmla="val 1858"/>
            </a:avLst>
          </a:prstGeom>
          <a:effectLst>
            <a:outerShdw blurRad="50800" dist="50800" dir="5400000" algn="tl" rotWithShape="0">
              <a:srgbClr val="000000">
                <a:alpha val="43000"/>
              </a:srgbClr>
            </a:outerShdw>
          </a:effectLst>
        </p:spPr>
      </p:pic>
    </p:spTree>
    <p:extLst>
      <p:ext uri="{BB962C8B-B14F-4D97-AF65-F5344CB8AC3E}">
        <p14:creationId xmlns:p14="http://schemas.microsoft.com/office/powerpoint/2010/main" val="1078327302"/>
      </p:ext>
    </p:extLst>
  </p:cSld>
  <p:clrMapOvr>
    <a:masterClrMapping/>
  </p:clrMapOvr>
  <p:transition spd="slow" advTm="4925">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C255770-F9E8-41F6-95C2-3ED1F5D41353}"/>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3" name="Rectangle 12">
              <a:extLst>
                <a:ext uri="{FF2B5EF4-FFF2-40B4-BE49-F238E27FC236}">
                  <a16:creationId xmlns:a16="http://schemas.microsoft.com/office/drawing/2014/main" id="{A4DAC84E-D662-465B-ACF1-70AA83B4AF28}"/>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Freeform 5">
              <a:extLst>
                <a:ext uri="{FF2B5EF4-FFF2-40B4-BE49-F238E27FC236}">
                  <a16:creationId xmlns:a16="http://schemas.microsoft.com/office/drawing/2014/main" id="{DE61365D-7DCA-4CC7-87DA-AC55B2874879}"/>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Rectangle 15">
            <a:extLst>
              <a:ext uri="{FF2B5EF4-FFF2-40B4-BE49-F238E27FC236}">
                <a16:creationId xmlns:a16="http://schemas.microsoft.com/office/drawing/2014/main" id="{97AF3B70-F5C7-45DD-96A4-CD680BCB3C7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7" name="Content Placeholder 6">
            <a:extLst>
              <a:ext uri="{FF2B5EF4-FFF2-40B4-BE49-F238E27FC236}">
                <a16:creationId xmlns:a16="http://schemas.microsoft.com/office/drawing/2014/main" id="{9CDF5279-4114-40F5-B806-2F4AE0B2C06F}"/>
              </a:ext>
            </a:extLst>
          </p:cNvPr>
          <p:cNvPicPr>
            <a:picLocks noGrp="1" noChangeAspect="1"/>
          </p:cNvPicPr>
          <p:nvPr>
            <p:ph sz="half" idx="2"/>
          </p:nvPr>
        </p:nvPicPr>
        <p:blipFill rotWithShape="1">
          <a:blip r:embed="rId3"/>
          <a:srcRect t="916" r="-4" b="4412"/>
          <a:stretch/>
        </p:blipFill>
        <p:spPr>
          <a:xfrm>
            <a:off x="1154954" y="471949"/>
            <a:ext cx="4330966" cy="4100058"/>
          </a:xfrm>
          <a:prstGeom prst="rect">
            <a:avLst/>
          </a:prstGeom>
          <a:effectLst>
            <a:outerShdw blurRad="50800" dist="50800" dir="5400000" algn="tl" rotWithShape="0">
              <a:srgbClr val="000000">
                <a:alpha val="43000"/>
              </a:srgbClr>
            </a:outerShdw>
          </a:effectLst>
        </p:spPr>
      </p:pic>
      <p:pic>
        <p:nvPicPr>
          <p:cNvPr id="6" name="Content Placeholder 5" descr="A close up of a logo&#10;&#10;Description generated with very high confidence">
            <a:extLst>
              <a:ext uri="{FF2B5EF4-FFF2-40B4-BE49-F238E27FC236}">
                <a16:creationId xmlns:a16="http://schemas.microsoft.com/office/drawing/2014/main" id="{EC45ED45-C9D6-44C6-B47C-D7ABE0ED4108}"/>
              </a:ext>
            </a:extLst>
          </p:cNvPr>
          <p:cNvPicPr>
            <a:picLocks noGrp="1" noChangeAspect="1"/>
          </p:cNvPicPr>
          <p:nvPr>
            <p:ph sz="half" idx="1"/>
          </p:nvPr>
        </p:nvPicPr>
        <p:blipFill rotWithShape="1">
          <a:blip r:embed="rId4"/>
          <a:srcRect r="3" b="5334"/>
          <a:stretch/>
        </p:blipFill>
        <p:spPr>
          <a:xfrm>
            <a:off x="5649645" y="471949"/>
            <a:ext cx="4330967" cy="4100058"/>
          </a:xfrm>
          <a:prstGeom prst="rect">
            <a:avLst/>
          </a:prstGeom>
          <a:effectLst>
            <a:outerShdw blurRad="50800" dist="50800" dir="5400000" algn="tl" rotWithShape="0">
              <a:srgbClr val="000000">
                <a:alpha val="43000"/>
              </a:srgbClr>
            </a:outerShdw>
          </a:effectLst>
        </p:spPr>
      </p:pic>
      <p:sp>
        <p:nvSpPr>
          <p:cNvPr id="2" name="Title 1">
            <a:extLst>
              <a:ext uri="{FF2B5EF4-FFF2-40B4-BE49-F238E27FC236}">
                <a16:creationId xmlns:a16="http://schemas.microsoft.com/office/drawing/2014/main" id="{ADB41C4F-5727-4311-9B24-B983DF34B5E1}"/>
              </a:ext>
            </a:extLst>
          </p:cNvPr>
          <p:cNvSpPr>
            <a:spLocks noGrp="1"/>
          </p:cNvSpPr>
          <p:nvPr>
            <p:ph type="title"/>
          </p:nvPr>
        </p:nvSpPr>
        <p:spPr>
          <a:xfrm>
            <a:off x="1154954" y="5128623"/>
            <a:ext cx="8825658" cy="586380"/>
          </a:xfrm>
        </p:spPr>
        <p:txBody>
          <a:bodyPr vert="horz" lIns="91440" tIns="45720" rIns="91440" bIns="45720" rtlCol="0" anchor="b">
            <a:noAutofit/>
          </a:bodyPr>
          <a:lstStyle/>
          <a:p>
            <a:pPr algn="ctr"/>
            <a:r>
              <a:rPr lang="en-US" sz="4800" b="1" dirty="0">
                <a:solidFill>
                  <a:schemeClr val="accent1">
                    <a:lumMod val="60000"/>
                    <a:lumOff val="40000"/>
                  </a:schemeClr>
                </a:solidFill>
              </a:rPr>
              <a:t>I’M A SURVIVOR!</a:t>
            </a:r>
          </a:p>
        </p:txBody>
      </p:sp>
    </p:spTree>
    <p:extLst>
      <p:ext uri="{BB962C8B-B14F-4D97-AF65-F5344CB8AC3E}">
        <p14:creationId xmlns:p14="http://schemas.microsoft.com/office/powerpoint/2010/main" val="3332826850"/>
      </p:ext>
    </p:extLst>
  </p:cSld>
  <p:clrMapOvr>
    <a:masterClrMapping/>
  </p:clrMapOvr>
  <mc:AlternateContent xmlns:mc="http://schemas.openxmlformats.org/markup-compatibility/2006">
    <mc:Choice xmlns:p14="http://schemas.microsoft.com/office/powerpoint/2010/main" Requires="p14">
      <p:transition spd="slow" p14:dur="1500" advTm="4704">
        <p:split orient="vert"/>
      </p:transition>
    </mc:Choice>
    <mc:Fallback>
      <p:transition spd="slow" advTm="4704">
        <p:split orient="ver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E4E59-0103-48D9-8C8D-F4AF49ACA088}"/>
              </a:ext>
            </a:extLst>
          </p:cNvPr>
          <p:cNvSpPr>
            <a:spLocks noGrp="1"/>
          </p:cNvSpPr>
          <p:nvPr>
            <p:ph type="title"/>
          </p:nvPr>
        </p:nvSpPr>
        <p:spPr/>
        <p:txBody>
          <a:bodyPr/>
          <a:lstStyle/>
          <a:p>
            <a:pPr algn="ctr"/>
            <a:r>
              <a:rPr lang="en-US" sz="4800" b="1" dirty="0">
                <a:solidFill>
                  <a:schemeClr val="accent1">
                    <a:lumMod val="60000"/>
                    <a:lumOff val="40000"/>
                  </a:schemeClr>
                </a:solidFill>
              </a:rPr>
              <a:t>I’M A SURVIVOR!</a:t>
            </a:r>
          </a:p>
        </p:txBody>
      </p:sp>
      <p:pic>
        <p:nvPicPr>
          <p:cNvPr id="5" name="Content Placeholder 4">
            <a:extLst>
              <a:ext uri="{FF2B5EF4-FFF2-40B4-BE49-F238E27FC236}">
                <a16:creationId xmlns:a16="http://schemas.microsoft.com/office/drawing/2014/main" id="{5D775D0A-8A3D-47D4-A889-5DA14169555C}"/>
              </a:ext>
            </a:extLst>
          </p:cNvPr>
          <p:cNvPicPr>
            <a:picLocks noGrp="1" noChangeAspect="1"/>
          </p:cNvPicPr>
          <p:nvPr>
            <p:ph sz="half" idx="2"/>
          </p:nvPr>
        </p:nvPicPr>
        <p:blipFill>
          <a:blip r:embed="rId2"/>
          <a:stretch>
            <a:fillRect/>
          </a:stretch>
        </p:blipFill>
        <p:spPr>
          <a:xfrm>
            <a:off x="6625883" y="2536544"/>
            <a:ext cx="3770142" cy="3770142"/>
          </a:xfrm>
          <a:prstGeom prst="rect">
            <a:avLst/>
          </a:prstGeom>
        </p:spPr>
      </p:pic>
      <p:pic>
        <p:nvPicPr>
          <p:cNvPr id="11" name="Content Placeholder 10" descr="A close up of a logo&#10;&#10;Description generated with very high confidence">
            <a:extLst>
              <a:ext uri="{FF2B5EF4-FFF2-40B4-BE49-F238E27FC236}">
                <a16:creationId xmlns:a16="http://schemas.microsoft.com/office/drawing/2014/main" id="{6FD1DFDE-6156-4D20-98B0-0862972F0B42}"/>
              </a:ext>
            </a:extLst>
          </p:cNvPr>
          <p:cNvPicPr>
            <a:picLocks noGrp="1" noChangeAspect="1"/>
          </p:cNvPicPr>
          <p:nvPr>
            <p:ph sz="half" idx="1"/>
          </p:nvPr>
        </p:nvPicPr>
        <p:blipFill>
          <a:blip r:embed="rId3"/>
          <a:stretch>
            <a:fillRect/>
          </a:stretch>
        </p:blipFill>
        <p:spPr>
          <a:xfrm>
            <a:off x="1859755" y="2603499"/>
            <a:ext cx="4022383" cy="4022383"/>
          </a:xfrm>
        </p:spPr>
      </p:pic>
    </p:spTree>
    <p:extLst>
      <p:ext uri="{BB962C8B-B14F-4D97-AF65-F5344CB8AC3E}">
        <p14:creationId xmlns:p14="http://schemas.microsoft.com/office/powerpoint/2010/main" val="2805486705"/>
      </p:ext>
    </p:extLst>
  </p:cSld>
  <p:clrMapOvr>
    <a:masterClrMapping/>
  </p:clrMapOvr>
  <mc:AlternateContent xmlns:mc="http://schemas.openxmlformats.org/markup-compatibility/2006">
    <mc:Choice xmlns:p14="http://schemas.microsoft.com/office/powerpoint/2010/main" Requires="p14">
      <p:transition spd="slow" p14:dur="3400" advTm="4485">
        <p14:reveal/>
      </p:transition>
    </mc:Choice>
    <mc:Fallback>
      <p:transition spd="slow" advTm="4485">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C0D05-7932-4691-BA9D-DCBA6A8AAF9D}"/>
              </a:ext>
            </a:extLst>
          </p:cNvPr>
          <p:cNvSpPr>
            <a:spLocks noGrp="1"/>
          </p:cNvSpPr>
          <p:nvPr>
            <p:ph type="title"/>
          </p:nvPr>
        </p:nvSpPr>
        <p:spPr/>
        <p:txBody>
          <a:bodyPr/>
          <a:lstStyle/>
          <a:p>
            <a:pPr algn="ctr"/>
            <a:r>
              <a:rPr lang="en-US" b="1" dirty="0"/>
              <a:t>Honoring Cancer Survivors </a:t>
            </a:r>
          </a:p>
        </p:txBody>
      </p:sp>
      <p:pic>
        <p:nvPicPr>
          <p:cNvPr id="5" name="Content Placeholder 4">
            <a:extLst>
              <a:ext uri="{FF2B5EF4-FFF2-40B4-BE49-F238E27FC236}">
                <a16:creationId xmlns:a16="http://schemas.microsoft.com/office/drawing/2014/main" id="{20ACD7F3-8DFE-4026-9621-8CE8C45B9482}"/>
              </a:ext>
            </a:extLst>
          </p:cNvPr>
          <p:cNvPicPr>
            <a:picLocks noGrp="1" noChangeAspect="1"/>
          </p:cNvPicPr>
          <p:nvPr>
            <p:ph sz="half" idx="1"/>
          </p:nvPr>
        </p:nvPicPr>
        <p:blipFill>
          <a:blip r:embed="rId2"/>
          <a:stretch>
            <a:fillRect/>
          </a:stretch>
        </p:blipFill>
        <p:spPr>
          <a:xfrm>
            <a:off x="647173" y="2181469"/>
            <a:ext cx="4543864" cy="4543864"/>
          </a:xfrm>
          <a:prstGeom prst="rect">
            <a:avLst/>
          </a:prstGeom>
        </p:spPr>
      </p:pic>
      <p:pic>
        <p:nvPicPr>
          <p:cNvPr id="6" name="Content Placeholder 5">
            <a:extLst>
              <a:ext uri="{FF2B5EF4-FFF2-40B4-BE49-F238E27FC236}">
                <a16:creationId xmlns:a16="http://schemas.microsoft.com/office/drawing/2014/main" id="{968943C1-52EB-460D-9A8F-7E5683059260}"/>
              </a:ext>
            </a:extLst>
          </p:cNvPr>
          <p:cNvPicPr>
            <a:picLocks noGrp="1" noChangeAspect="1"/>
          </p:cNvPicPr>
          <p:nvPr>
            <p:ph sz="half" idx="2"/>
          </p:nvPr>
        </p:nvPicPr>
        <p:blipFill>
          <a:blip r:embed="rId3"/>
          <a:stretch>
            <a:fillRect/>
          </a:stretch>
        </p:blipFill>
        <p:spPr>
          <a:xfrm>
            <a:off x="6343385" y="2603499"/>
            <a:ext cx="5363177" cy="4022383"/>
          </a:xfrm>
          <a:prstGeom prst="rect">
            <a:avLst/>
          </a:prstGeom>
        </p:spPr>
      </p:pic>
    </p:spTree>
    <p:extLst>
      <p:ext uri="{BB962C8B-B14F-4D97-AF65-F5344CB8AC3E}">
        <p14:creationId xmlns:p14="http://schemas.microsoft.com/office/powerpoint/2010/main" val="2568501862"/>
      </p:ext>
    </p:extLst>
  </p:cSld>
  <p:clrMapOvr>
    <a:masterClrMapping/>
  </p:clrMapOvr>
  <mc:AlternateContent xmlns:mc="http://schemas.openxmlformats.org/markup-compatibility/2006">
    <mc:Choice xmlns:p14="http://schemas.microsoft.com/office/powerpoint/2010/main" Requires="p14">
      <p:transition spd="slow" p14:dur="1500" advTm="4230">
        <p:split orient="vert"/>
      </p:transition>
    </mc:Choice>
    <mc:Fallback>
      <p:transition spd="slow" advTm="4230">
        <p:split orient="ver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49AF1E17-E2EA-4DFA-ABA4-1FF1F27FA1B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275" y="643466"/>
            <a:ext cx="1970939" cy="5571067"/>
          </a:xfrm>
          <a:custGeom>
            <a:avLst/>
            <a:gdLst>
              <a:gd name="connsiteX0" fmla="*/ 0 w 1970939"/>
              <a:gd name="connsiteY0" fmla="*/ 0 h 5571067"/>
              <a:gd name="connsiteX1" fmla="*/ 1774861 w 1970939"/>
              <a:gd name="connsiteY1" fmla="*/ 0 h 5571067"/>
              <a:gd name="connsiteX2" fmla="*/ 1780256 w 1970939"/>
              <a:gd name="connsiteY2" fmla="*/ 32931 h 5571067"/>
              <a:gd name="connsiteX3" fmla="*/ 1802197 w 1970939"/>
              <a:gd name="connsiteY3" fmla="*/ 170349 h 5571067"/>
              <a:gd name="connsiteX4" fmla="*/ 1820981 w 1970939"/>
              <a:gd name="connsiteY4" fmla="*/ 308372 h 5571067"/>
              <a:gd name="connsiteX5" fmla="*/ 1839923 w 1970939"/>
              <a:gd name="connsiteY5" fmla="*/ 445791 h 5571067"/>
              <a:gd name="connsiteX6" fmla="*/ 1857602 w 1970939"/>
              <a:gd name="connsiteY6" fmla="*/ 583814 h 5571067"/>
              <a:gd name="connsiteX7" fmla="*/ 1872756 w 1970939"/>
              <a:gd name="connsiteY7" fmla="*/ 720022 h 5571067"/>
              <a:gd name="connsiteX8" fmla="*/ 1887120 w 1970939"/>
              <a:gd name="connsiteY8" fmla="*/ 858046 h 5571067"/>
              <a:gd name="connsiteX9" fmla="*/ 1900223 w 1970939"/>
              <a:gd name="connsiteY9" fmla="*/ 995464 h 5571067"/>
              <a:gd name="connsiteX10" fmla="*/ 1911588 w 1970939"/>
              <a:gd name="connsiteY10" fmla="*/ 1130461 h 5571067"/>
              <a:gd name="connsiteX11" fmla="*/ 1922953 w 1970939"/>
              <a:gd name="connsiteY11" fmla="*/ 1267274 h 5571067"/>
              <a:gd name="connsiteX12" fmla="*/ 1932424 w 1970939"/>
              <a:gd name="connsiteY12" fmla="*/ 1402271 h 5571067"/>
              <a:gd name="connsiteX13" fmla="*/ 1939842 w 1970939"/>
              <a:gd name="connsiteY13" fmla="*/ 1537267 h 5571067"/>
              <a:gd name="connsiteX14" fmla="*/ 1947577 w 1970939"/>
              <a:gd name="connsiteY14" fmla="*/ 1671659 h 5571067"/>
              <a:gd name="connsiteX15" fmla="*/ 1954049 w 1970939"/>
              <a:gd name="connsiteY15" fmla="*/ 1804840 h 5571067"/>
              <a:gd name="connsiteX16" fmla="*/ 1958627 w 1970939"/>
              <a:gd name="connsiteY16" fmla="*/ 1936810 h 5571067"/>
              <a:gd name="connsiteX17" fmla="*/ 1962573 w 1970939"/>
              <a:gd name="connsiteY17" fmla="*/ 2068780 h 5571067"/>
              <a:gd name="connsiteX18" fmla="*/ 1966361 w 1970939"/>
              <a:gd name="connsiteY18" fmla="*/ 2199539 h 5571067"/>
              <a:gd name="connsiteX19" fmla="*/ 1968098 w 1970939"/>
              <a:gd name="connsiteY19" fmla="*/ 2328482 h 5571067"/>
              <a:gd name="connsiteX20" fmla="*/ 1969992 w 1970939"/>
              <a:gd name="connsiteY20" fmla="*/ 2457425 h 5571067"/>
              <a:gd name="connsiteX21" fmla="*/ 1970939 w 1970939"/>
              <a:gd name="connsiteY21" fmla="*/ 2584552 h 5571067"/>
              <a:gd name="connsiteX22" fmla="*/ 1969992 w 1970939"/>
              <a:gd name="connsiteY22" fmla="*/ 2710469 h 5571067"/>
              <a:gd name="connsiteX23" fmla="*/ 1969992 w 1970939"/>
              <a:gd name="connsiteY23" fmla="*/ 2835174 h 5571067"/>
              <a:gd name="connsiteX24" fmla="*/ 1968098 w 1970939"/>
              <a:gd name="connsiteY24" fmla="*/ 2958669 h 5571067"/>
              <a:gd name="connsiteX25" fmla="*/ 1965256 w 1970939"/>
              <a:gd name="connsiteY25" fmla="*/ 3079742 h 5571067"/>
              <a:gd name="connsiteX26" fmla="*/ 1962573 w 1970939"/>
              <a:gd name="connsiteY26" fmla="*/ 3199605 h 5571067"/>
              <a:gd name="connsiteX27" fmla="*/ 1959574 w 1970939"/>
              <a:gd name="connsiteY27" fmla="*/ 3317046 h 5571067"/>
              <a:gd name="connsiteX28" fmla="*/ 1954996 w 1970939"/>
              <a:gd name="connsiteY28" fmla="*/ 3433882 h 5571067"/>
              <a:gd name="connsiteX29" fmla="*/ 1950103 w 1970939"/>
              <a:gd name="connsiteY29" fmla="*/ 3548902 h 5571067"/>
              <a:gd name="connsiteX30" fmla="*/ 1945683 w 1970939"/>
              <a:gd name="connsiteY30" fmla="*/ 3661500 h 5571067"/>
              <a:gd name="connsiteX31" fmla="*/ 1933213 w 1970939"/>
              <a:gd name="connsiteY31" fmla="*/ 3881248 h 5571067"/>
              <a:gd name="connsiteX32" fmla="*/ 1919953 w 1970939"/>
              <a:gd name="connsiteY32" fmla="*/ 4091916 h 5571067"/>
              <a:gd name="connsiteX33" fmla="*/ 1906063 w 1970939"/>
              <a:gd name="connsiteY33" fmla="*/ 4294109 h 5571067"/>
              <a:gd name="connsiteX34" fmla="*/ 1890751 w 1970939"/>
              <a:gd name="connsiteY34" fmla="*/ 4485405 h 5571067"/>
              <a:gd name="connsiteX35" fmla="*/ 1874809 w 1970939"/>
              <a:gd name="connsiteY35" fmla="*/ 4668226 h 5571067"/>
              <a:gd name="connsiteX36" fmla="*/ 1857602 w 1970939"/>
              <a:gd name="connsiteY36" fmla="*/ 4837728 h 5571067"/>
              <a:gd name="connsiteX37" fmla="*/ 1840713 w 1970939"/>
              <a:gd name="connsiteY37" fmla="*/ 4996940 h 5571067"/>
              <a:gd name="connsiteX38" fmla="*/ 1823823 w 1970939"/>
              <a:gd name="connsiteY38" fmla="*/ 5143439 h 5571067"/>
              <a:gd name="connsiteX39" fmla="*/ 1807880 w 1970939"/>
              <a:gd name="connsiteY39" fmla="*/ 5277830 h 5571067"/>
              <a:gd name="connsiteX40" fmla="*/ 1792726 w 1970939"/>
              <a:gd name="connsiteY40" fmla="*/ 5397087 h 5571067"/>
              <a:gd name="connsiteX41" fmla="*/ 1778362 w 1970939"/>
              <a:gd name="connsiteY41" fmla="*/ 5504843 h 5571067"/>
              <a:gd name="connsiteX42" fmla="*/ 1769613 w 1970939"/>
              <a:gd name="connsiteY42" fmla="*/ 5571067 h 5571067"/>
              <a:gd name="connsiteX43" fmla="*/ 0 w 1970939"/>
              <a:gd name="connsiteY43" fmla="*/ 5571067 h 5571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970939" h="5571067">
                <a:moveTo>
                  <a:pt x="0" y="0"/>
                </a:moveTo>
                <a:lnTo>
                  <a:pt x="1774861" y="0"/>
                </a:lnTo>
                <a:lnTo>
                  <a:pt x="1780256" y="32931"/>
                </a:lnTo>
                <a:lnTo>
                  <a:pt x="1802197" y="170349"/>
                </a:lnTo>
                <a:lnTo>
                  <a:pt x="1820981" y="308372"/>
                </a:lnTo>
                <a:lnTo>
                  <a:pt x="1839923" y="445791"/>
                </a:lnTo>
                <a:lnTo>
                  <a:pt x="1857602" y="583814"/>
                </a:lnTo>
                <a:lnTo>
                  <a:pt x="1872756" y="720022"/>
                </a:lnTo>
                <a:lnTo>
                  <a:pt x="1887120" y="858046"/>
                </a:lnTo>
                <a:lnTo>
                  <a:pt x="1900223" y="995464"/>
                </a:lnTo>
                <a:lnTo>
                  <a:pt x="1911588" y="1130461"/>
                </a:lnTo>
                <a:lnTo>
                  <a:pt x="1922953" y="1267274"/>
                </a:lnTo>
                <a:lnTo>
                  <a:pt x="1932424" y="1402271"/>
                </a:lnTo>
                <a:lnTo>
                  <a:pt x="1939842" y="1537267"/>
                </a:lnTo>
                <a:lnTo>
                  <a:pt x="1947577" y="1671659"/>
                </a:lnTo>
                <a:lnTo>
                  <a:pt x="1954049" y="1804840"/>
                </a:lnTo>
                <a:lnTo>
                  <a:pt x="1958627" y="1936810"/>
                </a:lnTo>
                <a:lnTo>
                  <a:pt x="1962573" y="2068780"/>
                </a:lnTo>
                <a:lnTo>
                  <a:pt x="1966361" y="2199539"/>
                </a:lnTo>
                <a:lnTo>
                  <a:pt x="1968098" y="2328482"/>
                </a:lnTo>
                <a:lnTo>
                  <a:pt x="1969992" y="2457425"/>
                </a:lnTo>
                <a:lnTo>
                  <a:pt x="1970939" y="2584552"/>
                </a:lnTo>
                <a:lnTo>
                  <a:pt x="1969992" y="2710469"/>
                </a:lnTo>
                <a:lnTo>
                  <a:pt x="1969992" y="2835174"/>
                </a:lnTo>
                <a:lnTo>
                  <a:pt x="1968098" y="2958669"/>
                </a:lnTo>
                <a:lnTo>
                  <a:pt x="1965256" y="3079742"/>
                </a:lnTo>
                <a:lnTo>
                  <a:pt x="1962573" y="3199605"/>
                </a:lnTo>
                <a:lnTo>
                  <a:pt x="1959574" y="3317046"/>
                </a:lnTo>
                <a:lnTo>
                  <a:pt x="1954996" y="3433882"/>
                </a:lnTo>
                <a:lnTo>
                  <a:pt x="1950103" y="3548902"/>
                </a:lnTo>
                <a:lnTo>
                  <a:pt x="1945683" y="3661500"/>
                </a:lnTo>
                <a:lnTo>
                  <a:pt x="1933213" y="3881248"/>
                </a:lnTo>
                <a:lnTo>
                  <a:pt x="1919953" y="4091916"/>
                </a:lnTo>
                <a:lnTo>
                  <a:pt x="1906063" y="4294109"/>
                </a:lnTo>
                <a:lnTo>
                  <a:pt x="1890751" y="4485405"/>
                </a:lnTo>
                <a:lnTo>
                  <a:pt x="1874809" y="4668226"/>
                </a:lnTo>
                <a:lnTo>
                  <a:pt x="1857602" y="4837728"/>
                </a:lnTo>
                <a:lnTo>
                  <a:pt x="1840713" y="4996940"/>
                </a:lnTo>
                <a:lnTo>
                  <a:pt x="1823823" y="5143439"/>
                </a:lnTo>
                <a:lnTo>
                  <a:pt x="1807880" y="5277830"/>
                </a:lnTo>
                <a:lnTo>
                  <a:pt x="1792726" y="5397087"/>
                </a:lnTo>
                <a:lnTo>
                  <a:pt x="1778362" y="5504843"/>
                </a:lnTo>
                <a:lnTo>
                  <a:pt x="1769613" y="5571067"/>
                </a:lnTo>
                <a:lnTo>
                  <a:pt x="0" y="5571067"/>
                </a:lnTo>
                <a:close/>
              </a:path>
            </a:pathLst>
          </a:custGeom>
          <a:blipFill>
            <a:blip r:embed="rId2">
              <a:duotone>
                <a:schemeClr val="dk2">
                  <a:shade val="69000"/>
                  <a:hueMod val="91000"/>
                  <a:satMod val="164000"/>
                  <a:lumMod val="74000"/>
                </a:schemeClr>
                <a:schemeClr val="dk2">
                  <a:hueMod val="124000"/>
                  <a:satMod val="140000"/>
                  <a:lumMod val="142000"/>
                </a:schemeClr>
              </a:duotone>
            </a:blip>
            <a:stretch>
              <a:fillRect l="-12279" t="-11550" r="-120392" b="-1155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p>
            <a:endParaRPr lang="en-US" dirty="0"/>
          </a:p>
        </p:txBody>
      </p:sp>
      <p:sp>
        <p:nvSpPr>
          <p:cNvPr id="9" name="Freeform 5">
            <a:extLst>
              <a:ext uri="{FF2B5EF4-FFF2-40B4-BE49-F238E27FC236}">
                <a16:creationId xmlns:a16="http://schemas.microsoft.com/office/drawing/2014/main" id="{5B254329-6146-42F5-9E30-4BB7D945795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880752" y="1770635"/>
            <a:ext cx="3346744" cy="612847"/>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dirty="0"/>
          </a:p>
        </p:txBody>
      </p:sp>
      <p:pic>
        <p:nvPicPr>
          <p:cNvPr id="2" name="Picture 1" descr="A group of people in a room&#10;&#10;Description generated with very high confidence">
            <a:extLst>
              <a:ext uri="{FF2B5EF4-FFF2-40B4-BE49-F238E27FC236}">
                <a16:creationId xmlns:a16="http://schemas.microsoft.com/office/drawing/2014/main" id="{85D284CF-D9A3-4006-A5AE-B432E52EE2D0}"/>
              </a:ext>
            </a:extLst>
          </p:cNvPr>
          <p:cNvPicPr>
            <a:picLocks noChangeAspect="1"/>
          </p:cNvPicPr>
          <p:nvPr/>
        </p:nvPicPr>
        <p:blipFill rotWithShape="1">
          <a:blip r:embed="rId3"/>
          <a:srcRect r="6216" b="-1"/>
          <a:stretch/>
        </p:blipFill>
        <p:spPr>
          <a:xfrm>
            <a:off x="2260148" y="643467"/>
            <a:ext cx="9288385" cy="5571066"/>
          </a:xfrm>
          <a:custGeom>
            <a:avLst/>
            <a:gdLst>
              <a:gd name="connsiteX0" fmla="*/ 55276 w 6933502"/>
              <a:gd name="connsiteY0" fmla="*/ 0 h 5571066"/>
              <a:gd name="connsiteX1" fmla="*/ 6933502 w 6933502"/>
              <a:gd name="connsiteY1" fmla="*/ 0 h 5571066"/>
              <a:gd name="connsiteX2" fmla="*/ 6933502 w 6933502"/>
              <a:gd name="connsiteY2" fmla="*/ 5571066 h 5571066"/>
              <a:gd name="connsiteX3" fmla="*/ 0 w 6933502"/>
              <a:gd name="connsiteY3" fmla="*/ 5571066 h 5571066"/>
              <a:gd name="connsiteX4" fmla="*/ 0 w 6933502"/>
              <a:gd name="connsiteY4" fmla="*/ 5571065 h 5571066"/>
              <a:gd name="connsiteX5" fmla="*/ 50061 w 6933502"/>
              <a:gd name="connsiteY5" fmla="*/ 5571065 h 5571066"/>
              <a:gd name="connsiteX6" fmla="*/ 58753 w 6933502"/>
              <a:gd name="connsiteY6" fmla="*/ 5504841 h 5571066"/>
              <a:gd name="connsiteX7" fmla="*/ 73023 w 6933502"/>
              <a:gd name="connsiteY7" fmla="*/ 5397085 h 5571066"/>
              <a:gd name="connsiteX8" fmla="*/ 88078 w 6933502"/>
              <a:gd name="connsiteY8" fmla="*/ 5277828 h 5571066"/>
              <a:gd name="connsiteX9" fmla="*/ 103917 w 6933502"/>
              <a:gd name="connsiteY9" fmla="*/ 5143437 h 5571066"/>
              <a:gd name="connsiteX10" fmla="*/ 120697 w 6933502"/>
              <a:gd name="connsiteY10" fmla="*/ 4996938 h 5571066"/>
              <a:gd name="connsiteX11" fmla="*/ 137476 w 6933502"/>
              <a:gd name="connsiteY11" fmla="*/ 4837726 h 5571066"/>
              <a:gd name="connsiteX12" fmla="*/ 154570 w 6933502"/>
              <a:gd name="connsiteY12" fmla="*/ 4668224 h 5571066"/>
              <a:gd name="connsiteX13" fmla="*/ 170408 w 6933502"/>
              <a:gd name="connsiteY13" fmla="*/ 4485403 h 5571066"/>
              <a:gd name="connsiteX14" fmla="*/ 185620 w 6933502"/>
              <a:gd name="connsiteY14" fmla="*/ 4294107 h 5571066"/>
              <a:gd name="connsiteX15" fmla="*/ 199420 w 6933502"/>
              <a:gd name="connsiteY15" fmla="*/ 4091914 h 5571066"/>
              <a:gd name="connsiteX16" fmla="*/ 212593 w 6933502"/>
              <a:gd name="connsiteY16" fmla="*/ 3881246 h 5571066"/>
              <a:gd name="connsiteX17" fmla="*/ 224982 w 6933502"/>
              <a:gd name="connsiteY17" fmla="*/ 3661498 h 5571066"/>
              <a:gd name="connsiteX18" fmla="*/ 229373 w 6933502"/>
              <a:gd name="connsiteY18" fmla="*/ 3548900 h 5571066"/>
              <a:gd name="connsiteX19" fmla="*/ 234234 w 6933502"/>
              <a:gd name="connsiteY19" fmla="*/ 3433880 h 5571066"/>
              <a:gd name="connsiteX20" fmla="*/ 238782 w 6933502"/>
              <a:gd name="connsiteY20" fmla="*/ 3317044 h 5571066"/>
              <a:gd name="connsiteX21" fmla="*/ 241761 w 6933502"/>
              <a:gd name="connsiteY21" fmla="*/ 3199603 h 5571066"/>
              <a:gd name="connsiteX22" fmla="*/ 244427 w 6933502"/>
              <a:gd name="connsiteY22" fmla="*/ 3079740 h 5571066"/>
              <a:gd name="connsiteX23" fmla="*/ 247250 w 6933502"/>
              <a:gd name="connsiteY23" fmla="*/ 2958667 h 5571066"/>
              <a:gd name="connsiteX24" fmla="*/ 249132 w 6933502"/>
              <a:gd name="connsiteY24" fmla="*/ 2835172 h 5571066"/>
              <a:gd name="connsiteX25" fmla="*/ 249132 w 6933502"/>
              <a:gd name="connsiteY25" fmla="*/ 2710467 h 5571066"/>
              <a:gd name="connsiteX26" fmla="*/ 250073 w 6933502"/>
              <a:gd name="connsiteY26" fmla="*/ 2584550 h 5571066"/>
              <a:gd name="connsiteX27" fmla="*/ 249132 w 6933502"/>
              <a:gd name="connsiteY27" fmla="*/ 2457423 h 5571066"/>
              <a:gd name="connsiteX28" fmla="*/ 247250 w 6933502"/>
              <a:gd name="connsiteY28" fmla="*/ 2328480 h 5571066"/>
              <a:gd name="connsiteX29" fmla="*/ 245525 w 6933502"/>
              <a:gd name="connsiteY29" fmla="*/ 2199537 h 5571066"/>
              <a:gd name="connsiteX30" fmla="*/ 241761 w 6933502"/>
              <a:gd name="connsiteY30" fmla="*/ 2068778 h 5571066"/>
              <a:gd name="connsiteX31" fmla="*/ 237841 w 6933502"/>
              <a:gd name="connsiteY31" fmla="*/ 1936808 h 5571066"/>
              <a:gd name="connsiteX32" fmla="*/ 233293 w 6933502"/>
              <a:gd name="connsiteY32" fmla="*/ 1804838 h 5571066"/>
              <a:gd name="connsiteX33" fmla="*/ 226863 w 6933502"/>
              <a:gd name="connsiteY33" fmla="*/ 1671657 h 5571066"/>
              <a:gd name="connsiteX34" fmla="*/ 219179 w 6933502"/>
              <a:gd name="connsiteY34" fmla="*/ 1537265 h 5571066"/>
              <a:gd name="connsiteX35" fmla="*/ 211809 w 6933502"/>
              <a:gd name="connsiteY35" fmla="*/ 1402269 h 5571066"/>
              <a:gd name="connsiteX36" fmla="*/ 202400 w 6933502"/>
              <a:gd name="connsiteY36" fmla="*/ 1267272 h 5571066"/>
              <a:gd name="connsiteX37" fmla="*/ 191109 w 6933502"/>
              <a:gd name="connsiteY37" fmla="*/ 1130459 h 5571066"/>
              <a:gd name="connsiteX38" fmla="*/ 179818 w 6933502"/>
              <a:gd name="connsiteY38" fmla="*/ 995462 h 5571066"/>
              <a:gd name="connsiteX39" fmla="*/ 166801 w 6933502"/>
              <a:gd name="connsiteY39" fmla="*/ 858044 h 5571066"/>
              <a:gd name="connsiteX40" fmla="*/ 152531 w 6933502"/>
              <a:gd name="connsiteY40" fmla="*/ 720020 h 5571066"/>
              <a:gd name="connsiteX41" fmla="*/ 137476 w 6933502"/>
              <a:gd name="connsiteY41" fmla="*/ 583812 h 5571066"/>
              <a:gd name="connsiteX42" fmla="*/ 119912 w 6933502"/>
              <a:gd name="connsiteY42" fmla="*/ 445789 h 5571066"/>
              <a:gd name="connsiteX43" fmla="*/ 101094 w 6933502"/>
              <a:gd name="connsiteY43" fmla="*/ 308370 h 5571066"/>
              <a:gd name="connsiteX44" fmla="*/ 82432 w 6933502"/>
              <a:gd name="connsiteY44" fmla="*/ 170347 h 5571066"/>
              <a:gd name="connsiteX45" fmla="*/ 60635 w 6933502"/>
              <a:gd name="connsiteY45" fmla="*/ 32929 h 5571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6933502" h="5571066">
                <a:moveTo>
                  <a:pt x="55276" y="0"/>
                </a:moveTo>
                <a:lnTo>
                  <a:pt x="6933502" y="0"/>
                </a:lnTo>
                <a:lnTo>
                  <a:pt x="6933502" y="5571066"/>
                </a:lnTo>
                <a:lnTo>
                  <a:pt x="0" y="5571066"/>
                </a:lnTo>
                <a:lnTo>
                  <a:pt x="0" y="5571065"/>
                </a:lnTo>
                <a:lnTo>
                  <a:pt x="50061" y="5571065"/>
                </a:lnTo>
                <a:lnTo>
                  <a:pt x="58753" y="5504841"/>
                </a:lnTo>
                <a:lnTo>
                  <a:pt x="73023" y="5397085"/>
                </a:lnTo>
                <a:lnTo>
                  <a:pt x="88078" y="5277828"/>
                </a:lnTo>
                <a:lnTo>
                  <a:pt x="103917" y="5143437"/>
                </a:lnTo>
                <a:lnTo>
                  <a:pt x="120697" y="4996938"/>
                </a:lnTo>
                <a:lnTo>
                  <a:pt x="137476" y="4837726"/>
                </a:lnTo>
                <a:lnTo>
                  <a:pt x="154570" y="4668224"/>
                </a:lnTo>
                <a:lnTo>
                  <a:pt x="170408" y="4485403"/>
                </a:lnTo>
                <a:lnTo>
                  <a:pt x="185620" y="4294107"/>
                </a:lnTo>
                <a:lnTo>
                  <a:pt x="199420" y="4091914"/>
                </a:lnTo>
                <a:lnTo>
                  <a:pt x="212593" y="3881246"/>
                </a:lnTo>
                <a:lnTo>
                  <a:pt x="224982" y="3661498"/>
                </a:lnTo>
                <a:lnTo>
                  <a:pt x="229373" y="3548900"/>
                </a:lnTo>
                <a:lnTo>
                  <a:pt x="234234" y="3433880"/>
                </a:lnTo>
                <a:lnTo>
                  <a:pt x="238782" y="3317044"/>
                </a:lnTo>
                <a:lnTo>
                  <a:pt x="241761" y="3199603"/>
                </a:lnTo>
                <a:lnTo>
                  <a:pt x="244427" y="3079740"/>
                </a:lnTo>
                <a:lnTo>
                  <a:pt x="247250" y="2958667"/>
                </a:lnTo>
                <a:lnTo>
                  <a:pt x="249132" y="2835172"/>
                </a:lnTo>
                <a:lnTo>
                  <a:pt x="249132" y="2710467"/>
                </a:lnTo>
                <a:lnTo>
                  <a:pt x="250073" y="2584550"/>
                </a:lnTo>
                <a:lnTo>
                  <a:pt x="249132" y="2457423"/>
                </a:lnTo>
                <a:lnTo>
                  <a:pt x="247250" y="2328480"/>
                </a:lnTo>
                <a:lnTo>
                  <a:pt x="245525" y="2199537"/>
                </a:lnTo>
                <a:lnTo>
                  <a:pt x="241761" y="2068778"/>
                </a:lnTo>
                <a:lnTo>
                  <a:pt x="237841" y="1936808"/>
                </a:lnTo>
                <a:lnTo>
                  <a:pt x="233293" y="1804838"/>
                </a:lnTo>
                <a:lnTo>
                  <a:pt x="226863" y="1671657"/>
                </a:lnTo>
                <a:lnTo>
                  <a:pt x="219179" y="1537265"/>
                </a:lnTo>
                <a:lnTo>
                  <a:pt x="211809" y="1402269"/>
                </a:lnTo>
                <a:lnTo>
                  <a:pt x="202400" y="1267272"/>
                </a:lnTo>
                <a:lnTo>
                  <a:pt x="191109" y="1130459"/>
                </a:lnTo>
                <a:lnTo>
                  <a:pt x="179818" y="995462"/>
                </a:lnTo>
                <a:lnTo>
                  <a:pt x="166801" y="858044"/>
                </a:lnTo>
                <a:lnTo>
                  <a:pt x="152531" y="720020"/>
                </a:lnTo>
                <a:lnTo>
                  <a:pt x="137476" y="583812"/>
                </a:lnTo>
                <a:lnTo>
                  <a:pt x="119912" y="445789"/>
                </a:lnTo>
                <a:lnTo>
                  <a:pt x="101094" y="308370"/>
                </a:lnTo>
                <a:lnTo>
                  <a:pt x="82432" y="170347"/>
                </a:lnTo>
                <a:lnTo>
                  <a:pt x="60635" y="32929"/>
                </a:lnTo>
                <a:close/>
              </a:path>
            </a:pathLst>
          </a:custGeom>
        </p:spPr>
      </p:pic>
      <p:sp>
        <p:nvSpPr>
          <p:cNvPr id="11" name="Rectangle 10">
            <a:extLst>
              <a:ext uri="{FF2B5EF4-FFF2-40B4-BE49-F238E27FC236}">
                <a16:creationId xmlns:a16="http://schemas.microsoft.com/office/drawing/2014/main" id="{72BE43CF-5A8F-4260-9B74-14E5BE9D6E4D}"/>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264669659"/>
      </p:ext>
    </p:extLst>
  </p:cSld>
  <p:clrMapOvr>
    <a:masterClrMapping/>
  </p:clrMapOvr>
  <mc:AlternateContent xmlns:mc="http://schemas.openxmlformats.org/markup-compatibility/2006">
    <mc:Choice xmlns:p14="http://schemas.microsoft.com/office/powerpoint/2010/main" Requires="p14">
      <p:transition spd="slow" p14:dur="800" advTm="5153">
        <p:circle/>
      </p:transition>
    </mc:Choice>
    <mc:Fallback>
      <p:transition spd="slow" advTm="5153">
        <p:circl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0FD28-F910-4F68-ACAF-0BB959219DA8}"/>
              </a:ext>
            </a:extLst>
          </p:cNvPr>
          <p:cNvSpPr>
            <a:spLocks noGrp="1"/>
          </p:cNvSpPr>
          <p:nvPr>
            <p:ph type="title"/>
          </p:nvPr>
        </p:nvSpPr>
        <p:spPr/>
        <p:txBody>
          <a:bodyPr/>
          <a:lstStyle/>
          <a:p>
            <a:pPr algn="ctr"/>
            <a:r>
              <a:rPr lang="en-US" sz="6000" b="1" dirty="0">
                <a:solidFill>
                  <a:schemeClr val="accent6"/>
                </a:solidFill>
              </a:rPr>
              <a:t>I’M A SURVIVOR!</a:t>
            </a:r>
          </a:p>
        </p:txBody>
      </p:sp>
      <p:pic>
        <p:nvPicPr>
          <p:cNvPr id="5" name="Content Placeholder 4">
            <a:extLst>
              <a:ext uri="{FF2B5EF4-FFF2-40B4-BE49-F238E27FC236}">
                <a16:creationId xmlns:a16="http://schemas.microsoft.com/office/drawing/2014/main" id="{669DE4BB-38C1-45DB-A72A-05C5A154530F}"/>
              </a:ext>
            </a:extLst>
          </p:cNvPr>
          <p:cNvPicPr>
            <a:picLocks noGrp="1" noChangeAspect="1"/>
          </p:cNvPicPr>
          <p:nvPr>
            <p:ph sz="half" idx="1"/>
          </p:nvPr>
        </p:nvPicPr>
        <p:blipFill>
          <a:blip r:embed="rId2"/>
          <a:stretch>
            <a:fillRect/>
          </a:stretch>
        </p:blipFill>
        <p:spPr>
          <a:xfrm>
            <a:off x="1154954" y="2318259"/>
            <a:ext cx="4078227" cy="4471751"/>
          </a:xfrm>
          <a:prstGeom prst="rect">
            <a:avLst/>
          </a:prstGeom>
        </p:spPr>
      </p:pic>
      <p:pic>
        <p:nvPicPr>
          <p:cNvPr id="6" name="Content Placeholder 5">
            <a:extLst>
              <a:ext uri="{FF2B5EF4-FFF2-40B4-BE49-F238E27FC236}">
                <a16:creationId xmlns:a16="http://schemas.microsoft.com/office/drawing/2014/main" id="{E1DC6A27-7781-4ED6-A7BB-DBC15F9C58BA}"/>
              </a:ext>
            </a:extLst>
          </p:cNvPr>
          <p:cNvPicPr>
            <a:picLocks noGrp="1" noChangeAspect="1"/>
          </p:cNvPicPr>
          <p:nvPr>
            <p:ph sz="half" idx="2"/>
          </p:nvPr>
        </p:nvPicPr>
        <p:blipFill>
          <a:blip r:embed="rId3"/>
          <a:stretch>
            <a:fillRect/>
          </a:stretch>
        </p:blipFill>
        <p:spPr>
          <a:xfrm>
            <a:off x="6569881" y="2318259"/>
            <a:ext cx="3346486" cy="4461981"/>
          </a:xfrm>
          <a:prstGeom prst="rect">
            <a:avLst/>
          </a:prstGeom>
        </p:spPr>
      </p:pic>
    </p:spTree>
    <p:extLst>
      <p:ext uri="{BB962C8B-B14F-4D97-AF65-F5344CB8AC3E}">
        <p14:creationId xmlns:p14="http://schemas.microsoft.com/office/powerpoint/2010/main" val="143278646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4948">
        <p159:morph option="byObject"/>
      </p:transition>
    </mc:Choice>
    <mc:Fallback>
      <p:transition spd="slow" advTm="4948">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36CA164-2B89-4444-AA46-1CC7DF32F2E2}"/>
              </a:ext>
            </a:extLst>
          </p:cNvPr>
          <p:cNvPicPr>
            <a:picLocks noGrp="1" noChangeAspect="1"/>
          </p:cNvPicPr>
          <p:nvPr>
            <p:ph sz="half" idx="1"/>
          </p:nvPr>
        </p:nvPicPr>
        <p:blipFill>
          <a:blip r:embed="rId2"/>
          <a:stretch>
            <a:fillRect/>
          </a:stretch>
        </p:blipFill>
        <p:spPr>
          <a:xfrm>
            <a:off x="1298715" y="2034255"/>
            <a:ext cx="3528150" cy="4704200"/>
          </a:xfrm>
          <a:prstGeom prst="rect">
            <a:avLst/>
          </a:prstGeom>
        </p:spPr>
      </p:pic>
      <p:pic>
        <p:nvPicPr>
          <p:cNvPr id="6" name="Content Placeholder 5">
            <a:extLst>
              <a:ext uri="{FF2B5EF4-FFF2-40B4-BE49-F238E27FC236}">
                <a16:creationId xmlns:a16="http://schemas.microsoft.com/office/drawing/2014/main" id="{E8FF75FC-A89B-49D6-8FAF-A3A8202F36CD}"/>
              </a:ext>
            </a:extLst>
          </p:cNvPr>
          <p:cNvPicPr>
            <a:picLocks noGrp="1" noChangeAspect="1"/>
          </p:cNvPicPr>
          <p:nvPr>
            <p:ph sz="half" idx="2"/>
          </p:nvPr>
        </p:nvPicPr>
        <p:blipFill>
          <a:blip r:embed="rId3"/>
          <a:stretch>
            <a:fillRect/>
          </a:stretch>
        </p:blipFill>
        <p:spPr>
          <a:xfrm>
            <a:off x="5308288" y="2544418"/>
            <a:ext cx="5963480" cy="3975652"/>
          </a:xfrm>
          <a:prstGeom prst="rect">
            <a:avLst/>
          </a:prstGeom>
        </p:spPr>
      </p:pic>
      <p:sp>
        <p:nvSpPr>
          <p:cNvPr id="7" name="Rectangle 6">
            <a:extLst>
              <a:ext uri="{FF2B5EF4-FFF2-40B4-BE49-F238E27FC236}">
                <a16:creationId xmlns:a16="http://schemas.microsoft.com/office/drawing/2014/main" id="{F8AB9B58-B12F-4F7F-B355-95F968C0A126}"/>
              </a:ext>
            </a:extLst>
          </p:cNvPr>
          <p:cNvSpPr/>
          <p:nvPr/>
        </p:nvSpPr>
        <p:spPr>
          <a:xfrm>
            <a:off x="920232" y="713168"/>
            <a:ext cx="10079072" cy="1323439"/>
          </a:xfrm>
          <a:prstGeom prst="rect">
            <a:avLst/>
          </a:prstGeom>
        </p:spPr>
        <p:txBody>
          <a:bodyPr wrap="square">
            <a:spAutoFit/>
          </a:bodyPr>
          <a:lstStyle/>
          <a:p>
            <a:pPr algn="ctr"/>
            <a:r>
              <a:rPr lang="en-US" sz="4000" b="1" dirty="0">
                <a:solidFill>
                  <a:schemeClr val="bg2">
                    <a:lumMod val="90000"/>
                  </a:schemeClr>
                </a:solidFill>
              </a:rPr>
              <a:t>Men's Conference, Gastonia, NC 2/24/18</a:t>
            </a:r>
          </a:p>
        </p:txBody>
      </p:sp>
    </p:spTree>
    <p:extLst>
      <p:ext uri="{BB962C8B-B14F-4D97-AF65-F5344CB8AC3E}">
        <p14:creationId xmlns:p14="http://schemas.microsoft.com/office/powerpoint/2010/main" val="3182598805"/>
      </p:ext>
    </p:extLst>
  </p:cSld>
  <p:clrMapOvr>
    <a:masterClrMapping/>
  </p:clrMapOvr>
  <mc:AlternateContent xmlns:mc="http://schemas.openxmlformats.org/markup-compatibility/2006">
    <mc:Choice xmlns:p14="http://schemas.microsoft.com/office/powerpoint/2010/main" Requires="p14">
      <p:transition p14:dur="100" advTm="5117">
        <p:cut/>
      </p:transition>
    </mc:Choice>
    <mc:Fallback>
      <p:transition advTm="5117">
        <p:cut/>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FAEF28A3-012D-4640-B8B8-1EF6EAF7233B}"/>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2" name="Rectangle 11">
              <a:extLst>
                <a:ext uri="{FF2B5EF4-FFF2-40B4-BE49-F238E27FC236}">
                  <a16:creationId xmlns:a16="http://schemas.microsoft.com/office/drawing/2014/main" id="{F3B2F1C2-14D3-4A53-B329-323795BCFD5A}"/>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4">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a:extLst>
                <a:ext uri="{FF2B5EF4-FFF2-40B4-BE49-F238E27FC236}">
                  <a16:creationId xmlns:a16="http://schemas.microsoft.com/office/drawing/2014/main" id="{194E879E-1515-4211-8F1B-B68A92B2C20E}"/>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a:extLst>
                <a:ext uri="{FF2B5EF4-FFF2-40B4-BE49-F238E27FC236}">
                  <a16:creationId xmlns:a16="http://schemas.microsoft.com/office/drawing/2014/main" id="{F7137E7D-1F4E-498A-97D1-0E1FE6FC6F9F}"/>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a:extLst>
                <a:ext uri="{FF2B5EF4-FFF2-40B4-BE49-F238E27FC236}">
                  <a16:creationId xmlns:a16="http://schemas.microsoft.com/office/drawing/2014/main" id="{91375183-B6E5-43E0-B28F-39EC9083853F}"/>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a:extLst>
                <a:ext uri="{FF2B5EF4-FFF2-40B4-BE49-F238E27FC236}">
                  <a16:creationId xmlns:a16="http://schemas.microsoft.com/office/drawing/2014/main" id="{267F36BD-A8AF-4304-A662-1007CC1748D8}"/>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a:extLst>
                <a:ext uri="{FF2B5EF4-FFF2-40B4-BE49-F238E27FC236}">
                  <a16:creationId xmlns:a16="http://schemas.microsoft.com/office/drawing/2014/main" id="{15D9095F-2809-4A90-A032-250AC21C3529}"/>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Freeform 5">
              <a:extLst>
                <a:ext uri="{FF2B5EF4-FFF2-40B4-BE49-F238E27FC236}">
                  <a16:creationId xmlns:a16="http://schemas.microsoft.com/office/drawing/2014/main" id="{9027D7BF-C282-4477-A406-245C3F26521E}"/>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a:extLst>
                <a:ext uri="{FF2B5EF4-FFF2-40B4-BE49-F238E27FC236}">
                  <a16:creationId xmlns:a16="http://schemas.microsoft.com/office/drawing/2014/main" id="{AC3C43D8-426E-472E-A8E8-C41BF7A876B9}"/>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0" name="Freeform 5">
              <a:extLst>
                <a:ext uri="{FF2B5EF4-FFF2-40B4-BE49-F238E27FC236}">
                  <a16:creationId xmlns:a16="http://schemas.microsoft.com/office/drawing/2014/main" id="{52DCAE0E-B8DE-4C42-A48F-FA0C8345AC93}"/>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2" name="Rectangle 21">
            <a:extLst>
              <a:ext uri="{FF2B5EF4-FFF2-40B4-BE49-F238E27FC236}">
                <a16:creationId xmlns:a16="http://schemas.microsoft.com/office/drawing/2014/main" id="{59647F54-801D-44AB-8284-EDDFF776313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pSp>
        <p:nvGrpSpPr>
          <p:cNvPr id="24" name="Group 23">
            <a:extLst>
              <a:ext uri="{FF2B5EF4-FFF2-40B4-BE49-F238E27FC236}">
                <a16:creationId xmlns:a16="http://schemas.microsoft.com/office/drawing/2014/main" id="{73C75B33-8B9C-4C30-B69D-6F21F9FFF708}"/>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25" name="Rectangle 24">
              <a:extLst>
                <a:ext uri="{FF2B5EF4-FFF2-40B4-BE49-F238E27FC236}">
                  <a16:creationId xmlns:a16="http://schemas.microsoft.com/office/drawing/2014/main" id="{510C9632-BB6F-48EE-AB65-501878BA5DB6}"/>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4">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Oval 25">
              <a:extLst>
                <a:ext uri="{FF2B5EF4-FFF2-40B4-BE49-F238E27FC236}">
                  <a16:creationId xmlns:a16="http://schemas.microsoft.com/office/drawing/2014/main" id="{F63B1F66-4ACE-4A01-8ADF-F175A9C358B2}"/>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7" name="Oval 26">
              <a:extLst>
                <a:ext uri="{FF2B5EF4-FFF2-40B4-BE49-F238E27FC236}">
                  <a16:creationId xmlns:a16="http://schemas.microsoft.com/office/drawing/2014/main" id="{CF8448ED-9332-4A9B-8CAB-B1985E596E20}"/>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8" name="Rectangle 27">
              <a:extLst>
                <a:ext uri="{FF2B5EF4-FFF2-40B4-BE49-F238E27FC236}">
                  <a16:creationId xmlns:a16="http://schemas.microsoft.com/office/drawing/2014/main" id="{E7733D14-EF47-47BB-93CA-C498A30E0D00}"/>
                </a:ext>
              </a:extLst>
            </p:cNvPr>
            <p:cNvSpPr/>
            <p:nvPr>
              <p:extLst>
                <p:ext uri="{386F3935-93C4-4BCD-93E2-E3B085C9AB24}">
                  <p16:designElem xmlns:p16="http://schemas.microsoft.com/office/powerpoint/2015/main" val="1"/>
                </p:ext>
              </p:extLst>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9" name="Freeform 5">
              <a:extLst>
                <a:ext uri="{FF2B5EF4-FFF2-40B4-BE49-F238E27FC236}">
                  <a16:creationId xmlns:a16="http://schemas.microsoft.com/office/drawing/2014/main" id="{ED3A2261-1C75-40FF-8CD6-18C5900C1C8D}"/>
                </a:ext>
              </a:extLst>
            </p:cNvPr>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30" name="Freeform 5">
              <a:extLst>
                <a:ext uri="{FF2B5EF4-FFF2-40B4-BE49-F238E27FC236}">
                  <a16:creationId xmlns:a16="http://schemas.microsoft.com/office/drawing/2014/main" id="{7C8D7967-7E76-49C0-8910-644CD2B545A7}"/>
                </a:ext>
              </a:extLst>
            </p:cNvPr>
            <p:cNvSpPr/>
            <p:nvPr>
              <p:extLst>
                <p:ext uri="{386F3935-93C4-4BCD-93E2-E3B085C9AB24}">
                  <p16:designElem xmlns:p16="http://schemas.microsoft.com/office/powerpoint/2015/main" val="1"/>
                </p:ext>
              </p:extLst>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31" name="Freeform 5">
              <a:extLst>
                <a:ext uri="{FF2B5EF4-FFF2-40B4-BE49-F238E27FC236}">
                  <a16:creationId xmlns:a16="http://schemas.microsoft.com/office/drawing/2014/main" id="{C89ED458-2326-40DC-9C7B-1A717B6551AD}"/>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pic>
        <p:nvPicPr>
          <p:cNvPr id="6" name="Content Placeholder 5" descr="A group of people posing for the camera&#10;&#10;Description generated with very high confidence">
            <a:extLst>
              <a:ext uri="{FF2B5EF4-FFF2-40B4-BE49-F238E27FC236}">
                <a16:creationId xmlns:a16="http://schemas.microsoft.com/office/drawing/2014/main" id="{F9CFE1F0-D0E2-411E-BFA9-8B6AA78FC85C}"/>
              </a:ext>
            </a:extLst>
          </p:cNvPr>
          <p:cNvPicPr>
            <a:picLocks noGrp="1" noChangeAspect="1"/>
          </p:cNvPicPr>
          <p:nvPr>
            <p:ph sz="half" idx="1"/>
          </p:nvPr>
        </p:nvPicPr>
        <p:blipFill rotWithShape="1">
          <a:blip r:embed="rId5"/>
          <a:srcRect r="8703" b="2"/>
          <a:stretch/>
        </p:blipFill>
        <p:spPr>
          <a:xfrm>
            <a:off x="5194607" y="803751"/>
            <a:ext cx="6391533" cy="5250498"/>
          </a:xfrm>
          <a:prstGeom prst="rect">
            <a:avLst/>
          </a:prstGeom>
        </p:spPr>
      </p:pic>
      <p:sp>
        <p:nvSpPr>
          <p:cNvPr id="33" name="Rectangle 32">
            <a:extLst>
              <a:ext uri="{FF2B5EF4-FFF2-40B4-BE49-F238E27FC236}">
                <a16:creationId xmlns:a16="http://schemas.microsoft.com/office/drawing/2014/main" id="{6F9D1DE6-E368-4F07-85F9-D5B767477DD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8" name="Content Placeholder 7" descr="A group of people sitting at a table&#10;&#10;Description generated with very high confidence">
            <a:extLst>
              <a:ext uri="{FF2B5EF4-FFF2-40B4-BE49-F238E27FC236}">
                <a16:creationId xmlns:a16="http://schemas.microsoft.com/office/drawing/2014/main" id="{B8C97CE1-6452-4419-9D44-7F566C677B28}"/>
              </a:ext>
            </a:extLst>
          </p:cNvPr>
          <p:cNvPicPr>
            <a:picLocks noGrp="1" noChangeAspect="1"/>
          </p:cNvPicPr>
          <p:nvPr>
            <p:ph sz="half" idx="2"/>
          </p:nvPr>
        </p:nvPicPr>
        <p:blipFill>
          <a:blip r:embed="rId6"/>
          <a:stretch>
            <a:fillRect/>
          </a:stretch>
        </p:blipFill>
        <p:spPr>
          <a:xfrm>
            <a:off x="501188" y="1671125"/>
            <a:ext cx="4270084" cy="2951625"/>
          </a:xfrm>
        </p:spPr>
      </p:pic>
      <p:pic>
        <p:nvPicPr>
          <p:cNvPr id="9" name="01-01- We Are Victorious">
            <a:hlinkClick r:id="" action="ppaction://media"/>
            <a:extLst>
              <a:ext uri="{FF2B5EF4-FFF2-40B4-BE49-F238E27FC236}">
                <a16:creationId xmlns:a16="http://schemas.microsoft.com/office/drawing/2014/main" id="{0DBA4E5E-BF3D-48A5-8B5B-95AF3CAAB95B}"/>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673672760"/>
      </p:ext>
    </p:extLst>
  </p:cSld>
  <p:clrMapOvr>
    <a:masterClrMapping/>
  </p:clrMapOvr>
  <mc:AlternateContent xmlns:mc="http://schemas.openxmlformats.org/markup-compatibility/2006">
    <mc:Choice xmlns:p14="http://schemas.microsoft.com/office/powerpoint/2010/main" Requires="p14">
      <p:transition spd="slow" p14:dur="1500" advTm="5471">
        <p:split orient="vert"/>
      </p:transition>
    </mc:Choice>
    <mc:Fallback>
      <p:transition spd="slow" advTm="5471">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hold" display="0">
                  <p:stCondLst>
                    <p:cond delay="indefinite"/>
                  </p:stCondLst>
                  <p:endCondLst>
                    <p:cond evt="onStopAudio" delay="0">
                      <p:tgtEl>
                        <p:sldTgt/>
                      </p:tgtEl>
                    </p:cond>
                  </p:endCondLst>
                </p:cTn>
                <p:tgtEl>
                  <p:spTgt spid="9"/>
                </p:tgtEl>
              </p:cMediaNode>
            </p:audio>
          </p:childTnLst>
        </p:cTn>
      </p:par>
    </p:tnLst>
  </p:timing>
  <p:extLst>
    <p:ext uri="{E180D4A7-C9FB-4DFB-919C-405C955672EB}">
      <p14:showEvtLst xmlns:p14="http://schemas.microsoft.com/office/powerpoint/2010/main">
        <p14:playEvt time="1" objId="9"/>
      </p14:showEvtLst>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group of people standing in front of a crowd posing for the camera&#10;&#10;Description generated with very high confidence">
            <a:extLst>
              <a:ext uri="{FF2B5EF4-FFF2-40B4-BE49-F238E27FC236}">
                <a16:creationId xmlns:a16="http://schemas.microsoft.com/office/drawing/2014/main" id="{3D138EF3-42D0-4819-A8E0-5B5CE45ED8DF}"/>
              </a:ext>
            </a:extLst>
          </p:cNvPr>
          <p:cNvPicPr>
            <a:picLocks noGrp="1" noChangeAspect="1"/>
          </p:cNvPicPr>
          <p:nvPr>
            <p:ph sz="half" idx="1"/>
          </p:nvPr>
        </p:nvPicPr>
        <p:blipFill>
          <a:blip r:embed="rId2"/>
          <a:stretch>
            <a:fillRect/>
          </a:stretch>
        </p:blipFill>
        <p:spPr>
          <a:xfrm>
            <a:off x="179328" y="2405575"/>
            <a:ext cx="5803961" cy="3264727"/>
          </a:xfrm>
        </p:spPr>
      </p:pic>
      <p:pic>
        <p:nvPicPr>
          <p:cNvPr id="8" name="Content Placeholder 7" descr="A group of people in a room&#10;&#10;Description generated with very high confidence">
            <a:extLst>
              <a:ext uri="{FF2B5EF4-FFF2-40B4-BE49-F238E27FC236}">
                <a16:creationId xmlns:a16="http://schemas.microsoft.com/office/drawing/2014/main" id="{6E20010E-CCAF-4EB2-A981-FBBFD2482AD1}"/>
              </a:ext>
            </a:extLst>
          </p:cNvPr>
          <p:cNvPicPr>
            <a:picLocks noGrp="1" noChangeAspect="1"/>
          </p:cNvPicPr>
          <p:nvPr>
            <p:ph sz="half" idx="2"/>
          </p:nvPr>
        </p:nvPicPr>
        <p:blipFill>
          <a:blip r:embed="rId3"/>
          <a:stretch>
            <a:fillRect/>
          </a:stretch>
        </p:blipFill>
        <p:spPr>
          <a:xfrm>
            <a:off x="6096000" y="2519903"/>
            <a:ext cx="5803961" cy="3264727"/>
          </a:xfrm>
        </p:spPr>
      </p:pic>
    </p:spTree>
    <p:extLst>
      <p:ext uri="{BB962C8B-B14F-4D97-AF65-F5344CB8AC3E}">
        <p14:creationId xmlns:p14="http://schemas.microsoft.com/office/powerpoint/2010/main" val="179469107"/>
      </p:ext>
    </p:extLst>
  </p:cSld>
  <p:clrMapOvr>
    <a:masterClrMapping/>
  </p:clrMapOvr>
  <mc:AlternateContent xmlns:mc="http://schemas.openxmlformats.org/markup-compatibility/2006">
    <mc:Choice xmlns:p14="http://schemas.microsoft.com/office/powerpoint/2010/main" Requires="p14">
      <p:transition spd="slow" p14:dur="3400" advTm="4450">
        <p14:reveal/>
      </p:transition>
    </mc:Choice>
    <mc:Fallback>
      <p:transition spd="slow" advTm="4450">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group of people in a room&#10;&#10;Description generated with very high confidence">
            <a:extLst>
              <a:ext uri="{FF2B5EF4-FFF2-40B4-BE49-F238E27FC236}">
                <a16:creationId xmlns:a16="http://schemas.microsoft.com/office/drawing/2014/main" id="{99D11727-AE45-46BB-BE50-96283C110C57}"/>
              </a:ext>
            </a:extLst>
          </p:cNvPr>
          <p:cNvPicPr>
            <a:picLocks noGrp="1" noChangeAspect="1"/>
          </p:cNvPicPr>
          <p:nvPr>
            <p:ph sz="half" idx="4294967295"/>
          </p:nvPr>
        </p:nvPicPr>
        <p:blipFill>
          <a:blip r:embed="rId2"/>
          <a:stretch>
            <a:fillRect/>
          </a:stretch>
        </p:blipFill>
        <p:spPr>
          <a:xfrm>
            <a:off x="2321648" y="865428"/>
            <a:ext cx="6835603" cy="5127144"/>
          </a:xfrm>
        </p:spPr>
      </p:pic>
    </p:spTree>
    <p:extLst>
      <p:ext uri="{BB962C8B-B14F-4D97-AF65-F5344CB8AC3E}">
        <p14:creationId xmlns:p14="http://schemas.microsoft.com/office/powerpoint/2010/main" val="3738519556"/>
      </p:ext>
    </p:extLst>
  </p:cSld>
  <p:clrMapOvr>
    <a:masterClrMapping/>
  </p:clrMapOvr>
  <mc:AlternateContent xmlns:mc="http://schemas.openxmlformats.org/markup-compatibility/2006">
    <mc:Choice xmlns:p14="http://schemas.microsoft.com/office/powerpoint/2010/main" Requires="p14">
      <p:transition spd="med" p14:dur="700" advTm="4128">
        <p:fade/>
      </p:transition>
    </mc:Choice>
    <mc:Fallback>
      <p:transition spd="med" advTm="4128">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5F279D6-ED25-4D3F-9479-8ABB21867D9B}"/>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erson sitting at a table in a room&#10;&#10;Description generated with very high confidence">
            <a:extLst>
              <a:ext uri="{FF2B5EF4-FFF2-40B4-BE49-F238E27FC236}">
                <a16:creationId xmlns:a16="http://schemas.microsoft.com/office/drawing/2014/main" id="{EAEA2118-04C6-49CB-9CB2-1C88C61CC7E5}"/>
              </a:ext>
            </a:extLst>
          </p:cNvPr>
          <p:cNvPicPr>
            <a:picLocks noChangeAspect="1"/>
          </p:cNvPicPr>
          <p:nvPr/>
        </p:nvPicPr>
        <p:blipFill>
          <a:blip r:embed="rId2"/>
          <a:stretch>
            <a:fillRect/>
          </a:stretch>
        </p:blipFill>
        <p:spPr>
          <a:xfrm>
            <a:off x="2637358" y="835326"/>
            <a:ext cx="9221947" cy="5187345"/>
          </a:xfrm>
          <a:prstGeom prst="rect">
            <a:avLst/>
          </a:prstGeom>
        </p:spPr>
      </p:pic>
      <p:sp>
        <p:nvSpPr>
          <p:cNvPr id="13" name="Freeform: Shape 12">
            <a:extLst>
              <a:ext uri="{FF2B5EF4-FFF2-40B4-BE49-F238E27FC236}">
                <a16:creationId xmlns:a16="http://schemas.microsoft.com/office/drawing/2014/main" id="{38D0B1B4-C487-47EF-B7D0-421066454CB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275" y="643466"/>
            <a:ext cx="1970939" cy="5571067"/>
          </a:xfrm>
          <a:custGeom>
            <a:avLst/>
            <a:gdLst>
              <a:gd name="connsiteX0" fmla="*/ 0 w 1970939"/>
              <a:gd name="connsiteY0" fmla="*/ 0 h 5571067"/>
              <a:gd name="connsiteX1" fmla="*/ 1774861 w 1970939"/>
              <a:gd name="connsiteY1" fmla="*/ 0 h 5571067"/>
              <a:gd name="connsiteX2" fmla="*/ 1780256 w 1970939"/>
              <a:gd name="connsiteY2" fmla="*/ 32931 h 5571067"/>
              <a:gd name="connsiteX3" fmla="*/ 1802197 w 1970939"/>
              <a:gd name="connsiteY3" fmla="*/ 170349 h 5571067"/>
              <a:gd name="connsiteX4" fmla="*/ 1820981 w 1970939"/>
              <a:gd name="connsiteY4" fmla="*/ 308372 h 5571067"/>
              <a:gd name="connsiteX5" fmla="*/ 1839923 w 1970939"/>
              <a:gd name="connsiteY5" fmla="*/ 445791 h 5571067"/>
              <a:gd name="connsiteX6" fmla="*/ 1857602 w 1970939"/>
              <a:gd name="connsiteY6" fmla="*/ 583814 h 5571067"/>
              <a:gd name="connsiteX7" fmla="*/ 1872756 w 1970939"/>
              <a:gd name="connsiteY7" fmla="*/ 720022 h 5571067"/>
              <a:gd name="connsiteX8" fmla="*/ 1887120 w 1970939"/>
              <a:gd name="connsiteY8" fmla="*/ 858046 h 5571067"/>
              <a:gd name="connsiteX9" fmla="*/ 1900223 w 1970939"/>
              <a:gd name="connsiteY9" fmla="*/ 995464 h 5571067"/>
              <a:gd name="connsiteX10" fmla="*/ 1911588 w 1970939"/>
              <a:gd name="connsiteY10" fmla="*/ 1130461 h 5571067"/>
              <a:gd name="connsiteX11" fmla="*/ 1922953 w 1970939"/>
              <a:gd name="connsiteY11" fmla="*/ 1267274 h 5571067"/>
              <a:gd name="connsiteX12" fmla="*/ 1932424 w 1970939"/>
              <a:gd name="connsiteY12" fmla="*/ 1402271 h 5571067"/>
              <a:gd name="connsiteX13" fmla="*/ 1939842 w 1970939"/>
              <a:gd name="connsiteY13" fmla="*/ 1537267 h 5571067"/>
              <a:gd name="connsiteX14" fmla="*/ 1947577 w 1970939"/>
              <a:gd name="connsiteY14" fmla="*/ 1671659 h 5571067"/>
              <a:gd name="connsiteX15" fmla="*/ 1954049 w 1970939"/>
              <a:gd name="connsiteY15" fmla="*/ 1804840 h 5571067"/>
              <a:gd name="connsiteX16" fmla="*/ 1958627 w 1970939"/>
              <a:gd name="connsiteY16" fmla="*/ 1936810 h 5571067"/>
              <a:gd name="connsiteX17" fmla="*/ 1962573 w 1970939"/>
              <a:gd name="connsiteY17" fmla="*/ 2068780 h 5571067"/>
              <a:gd name="connsiteX18" fmla="*/ 1966361 w 1970939"/>
              <a:gd name="connsiteY18" fmla="*/ 2199539 h 5571067"/>
              <a:gd name="connsiteX19" fmla="*/ 1968098 w 1970939"/>
              <a:gd name="connsiteY19" fmla="*/ 2328482 h 5571067"/>
              <a:gd name="connsiteX20" fmla="*/ 1969992 w 1970939"/>
              <a:gd name="connsiteY20" fmla="*/ 2457425 h 5571067"/>
              <a:gd name="connsiteX21" fmla="*/ 1970939 w 1970939"/>
              <a:gd name="connsiteY21" fmla="*/ 2584552 h 5571067"/>
              <a:gd name="connsiteX22" fmla="*/ 1969992 w 1970939"/>
              <a:gd name="connsiteY22" fmla="*/ 2710469 h 5571067"/>
              <a:gd name="connsiteX23" fmla="*/ 1969992 w 1970939"/>
              <a:gd name="connsiteY23" fmla="*/ 2835174 h 5571067"/>
              <a:gd name="connsiteX24" fmla="*/ 1968098 w 1970939"/>
              <a:gd name="connsiteY24" fmla="*/ 2958669 h 5571067"/>
              <a:gd name="connsiteX25" fmla="*/ 1965256 w 1970939"/>
              <a:gd name="connsiteY25" fmla="*/ 3079742 h 5571067"/>
              <a:gd name="connsiteX26" fmla="*/ 1962573 w 1970939"/>
              <a:gd name="connsiteY26" fmla="*/ 3199605 h 5571067"/>
              <a:gd name="connsiteX27" fmla="*/ 1959574 w 1970939"/>
              <a:gd name="connsiteY27" fmla="*/ 3317046 h 5571067"/>
              <a:gd name="connsiteX28" fmla="*/ 1954996 w 1970939"/>
              <a:gd name="connsiteY28" fmla="*/ 3433882 h 5571067"/>
              <a:gd name="connsiteX29" fmla="*/ 1950103 w 1970939"/>
              <a:gd name="connsiteY29" fmla="*/ 3548902 h 5571067"/>
              <a:gd name="connsiteX30" fmla="*/ 1945683 w 1970939"/>
              <a:gd name="connsiteY30" fmla="*/ 3661500 h 5571067"/>
              <a:gd name="connsiteX31" fmla="*/ 1933213 w 1970939"/>
              <a:gd name="connsiteY31" fmla="*/ 3881248 h 5571067"/>
              <a:gd name="connsiteX32" fmla="*/ 1919953 w 1970939"/>
              <a:gd name="connsiteY32" fmla="*/ 4091916 h 5571067"/>
              <a:gd name="connsiteX33" fmla="*/ 1906063 w 1970939"/>
              <a:gd name="connsiteY33" fmla="*/ 4294109 h 5571067"/>
              <a:gd name="connsiteX34" fmla="*/ 1890751 w 1970939"/>
              <a:gd name="connsiteY34" fmla="*/ 4485405 h 5571067"/>
              <a:gd name="connsiteX35" fmla="*/ 1874809 w 1970939"/>
              <a:gd name="connsiteY35" fmla="*/ 4668226 h 5571067"/>
              <a:gd name="connsiteX36" fmla="*/ 1857602 w 1970939"/>
              <a:gd name="connsiteY36" fmla="*/ 4837728 h 5571067"/>
              <a:gd name="connsiteX37" fmla="*/ 1840713 w 1970939"/>
              <a:gd name="connsiteY37" fmla="*/ 4996940 h 5571067"/>
              <a:gd name="connsiteX38" fmla="*/ 1823823 w 1970939"/>
              <a:gd name="connsiteY38" fmla="*/ 5143439 h 5571067"/>
              <a:gd name="connsiteX39" fmla="*/ 1807880 w 1970939"/>
              <a:gd name="connsiteY39" fmla="*/ 5277830 h 5571067"/>
              <a:gd name="connsiteX40" fmla="*/ 1792726 w 1970939"/>
              <a:gd name="connsiteY40" fmla="*/ 5397087 h 5571067"/>
              <a:gd name="connsiteX41" fmla="*/ 1778362 w 1970939"/>
              <a:gd name="connsiteY41" fmla="*/ 5504843 h 5571067"/>
              <a:gd name="connsiteX42" fmla="*/ 1769613 w 1970939"/>
              <a:gd name="connsiteY42" fmla="*/ 5571067 h 5571067"/>
              <a:gd name="connsiteX43" fmla="*/ 0 w 1970939"/>
              <a:gd name="connsiteY43" fmla="*/ 5571067 h 5571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970939" h="5571067">
                <a:moveTo>
                  <a:pt x="0" y="0"/>
                </a:moveTo>
                <a:lnTo>
                  <a:pt x="1774861" y="0"/>
                </a:lnTo>
                <a:lnTo>
                  <a:pt x="1780256" y="32931"/>
                </a:lnTo>
                <a:lnTo>
                  <a:pt x="1802197" y="170349"/>
                </a:lnTo>
                <a:lnTo>
                  <a:pt x="1820981" y="308372"/>
                </a:lnTo>
                <a:lnTo>
                  <a:pt x="1839923" y="445791"/>
                </a:lnTo>
                <a:lnTo>
                  <a:pt x="1857602" y="583814"/>
                </a:lnTo>
                <a:lnTo>
                  <a:pt x="1872756" y="720022"/>
                </a:lnTo>
                <a:lnTo>
                  <a:pt x="1887120" y="858046"/>
                </a:lnTo>
                <a:lnTo>
                  <a:pt x="1900223" y="995464"/>
                </a:lnTo>
                <a:lnTo>
                  <a:pt x="1911588" y="1130461"/>
                </a:lnTo>
                <a:lnTo>
                  <a:pt x="1922953" y="1267274"/>
                </a:lnTo>
                <a:lnTo>
                  <a:pt x="1932424" y="1402271"/>
                </a:lnTo>
                <a:lnTo>
                  <a:pt x="1939842" y="1537267"/>
                </a:lnTo>
                <a:lnTo>
                  <a:pt x="1947577" y="1671659"/>
                </a:lnTo>
                <a:lnTo>
                  <a:pt x="1954049" y="1804840"/>
                </a:lnTo>
                <a:lnTo>
                  <a:pt x="1958627" y="1936810"/>
                </a:lnTo>
                <a:lnTo>
                  <a:pt x="1962573" y="2068780"/>
                </a:lnTo>
                <a:lnTo>
                  <a:pt x="1966361" y="2199539"/>
                </a:lnTo>
                <a:lnTo>
                  <a:pt x="1968098" y="2328482"/>
                </a:lnTo>
                <a:lnTo>
                  <a:pt x="1969992" y="2457425"/>
                </a:lnTo>
                <a:lnTo>
                  <a:pt x="1970939" y="2584552"/>
                </a:lnTo>
                <a:lnTo>
                  <a:pt x="1969992" y="2710469"/>
                </a:lnTo>
                <a:lnTo>
                  <a:pt x="1969992" y="2835174"/>
                </a:lnTo>
                <a:lnTo>
                  <a:pt x="1968098" y="2958669"/>
                </a:lnTo>
                <a:lnTo>
                  <a:pt x="1965256" y="3079742"/>
                </a:lnTo>
                <a:lnTo>
                  <a:pt x="1962573" y="3199605"/>
                </a:lnTo>
                <a:lnTo>
                  <a:pt x="1959574" y="3317046"/>
                </a:lnTo>
                <a:lnTo>
                  <a:pt x="1954996" y="3433882"/>
                </a:lnTo>
                <a:lnTo>
                  <a:pt x="1950103" y="3548902"/>
                </a:lnTo>
                <a:lnTo>
                  <a:pt x="1945683" y="3661500"/>
                </a:lnTo>
                <a:lnTo>
                  <a:pt x="1933213" y="3881248"/>
                </a:lnTo>
                <a:lnTo>
                  <a:pt x="1919953" y="4091916"/>
                </a:lnTo>
                <a:lnTo>
                  <a:pt x="1906063" y="4294109"/>
                </a:lnTo>
                <a:lnTo>
                  <a:pt x="1890751" y="4485405"/>
                </a:lnTo>
                <a:lnTo>
                  <a:pt x="1874809" y="4668226"/>
                </a:lnTo>
                <a:lnTo>
                  <a:pt x="1857602" y="4837728"/>
                </a:lnTo>
                <a:lnTo>
                  <a:pt x="1840713" y="4996940"/>
                </a:lnTo>
                <a:lnTo>
                  <a:pt x="1823823" y="5143439"/>
                </a:lnTo>
                <a:lnTo>
                  <a:pt x="1807880" y="5277830"/>
                </a:lnTo>
                <a:lnTo>
                  <a:pt x="1792726" y="5397087"/>
                </a:lnTo>
                <a:lnTo>
                  <a:pt x="1778362" y="5504843"/>
                </a:lnTo>
                <a:lnTo>
                  <a:pt x="1769613" y="5571067"/>
                </a:lnTo>
                <a:lnTo>
                  <a:pt x="0" y="5571067"/>
                </a:lnTo>
                <a:close/>
              </a:path>
            </a:pathLst>
          </a:custGeom>
          <a:blipFill>
            <a:blip r:embed="rId3">
              <a:duotone>
                <a:schemeClr val="dk2">
                  <a:shade val="69000"/>
                  <a:hueMod val="91000"/>
                  <a:satMod val="164000"/>
                  <a:lumMod val="74000"/>
                </a:schemeClr>
                <a:schemeClr val="dk2">
                  <a:hueMod val="124000"/>
                  <a:satMod val="140000"/>
                  <a:lumMod val="142000"/>
                </a:schemeClr>
              </a:duotone>
            </a:blip>
            <a:stretch>
              <a:fillRect l="-12279" t="-11550" r="-120392" b="-1155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p>
            <a:endParaRPr lang="en-US" dirty="0"/>
          </a:p>
        </p:txBody>
      </p:sp>
      <p:sp>
        <p:nvSpPr>
          <p:cNvPr id="15" name="Freeform: Shape 14">
            <a:extLst>
              <a:ext uri="{FF2B5EF4-FFF2-40B4-BE49-F238E27FC236}">
                <a16:creationId xmlns:a16="http://schemas.microsoft.com/office/drawing/2014/main" id="{0214736A-03B2-4B91-B0AF-B21213F3B9D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969335" y="1702087"/>
            <a:ext cx="3209207" cy="612850"/>
          </a:xfrm>
          <a:custGeom>
            <a:avLst/>
            <a:gdLst>
              <a:gd name="connsiteX0" fmla="*/ 3195151 w 3209207"/>
              <a:gd name="connsiteY0" fmla="*/ 612847 h 612850"/>
              <a:gd name="connsiteX1" fmla="*/ 3029871 w 3209207"/>
              <a:gd name="connsiteY1" fmla="*/ 611146 h 612850"/>
              <a:gd name="connsiteX2" fmla="*/ 2949639 w 3209207"/>
              <a:gd name="connsiteY2" fmla="*/ 608906 h 612850"/>
              <a:gd name="connsiteX3" fmla="*/ 2978018 w 3209207"/>
              <a:gd name="connsiteY3" fmla="*/ 258115 h 612850"/>
              <a:gd name="connsiteX4" fmla="*/ 2944764 w 3209207"/>
              <a:gd name="connsiteY4" fmla="*/ 260801 h 612850"/>
              <a:gd name="connsiteX5" fmla="*/ 2806036 w 3209207"/>
              <a:gd name="connsiteY5" fmla="*/ 271446 h 612850"/>
              <a:gd name="connsiteX6" fmla="*/ 2666958 w 3209207"/>
              <a:gd name="connsiteY6" fmla="*/ 278917 h 612850"/>
              <a:gd name="connsiteX7" fmla="*/ 2528469 w 3209207"/>
              <a:gd name="connsiteY7" fmla="*/ 286593 h 612850"/>
              <a:gd name="connsiteX8" fmla="*/ 2389479 w 3209207"/>
              <a:gd name="connsiteY8" fmla="*/ 292970 h 612850"/>
              <a:gd name="connsiteX9" fmla="*/ 2252501 w 3209207"/>
              <a:gd name="connsiteY9" fmla="*/ 296993 h 612850"/>
              <a:gd name="connsiteX10" fmla="*/ 2113775 w 3209207"/>
              <a:gd name="connsiteY10" fmla="*/ 300086 h 612850"/>
              <a:gd name="connsiteX11" fmla="*/ 1975755 w 3209207"/>
              <a:gd name="connsiteY11" fmla="*/ 301980 h 612850"/>
              <a:gd name="connsiteX12" fmla="*/ 1840287 w 3209207"/>
              <a:gd name="connsiteY12" fmla="*/ 302348 h 612850"/>
              <a:gd name="connsiteX13" fmla="*/ 1703009 w 3209207"/>
              <a:gd name="connsiteY13" fmla="*/ 302570 h 612850"/>
              <a:gd name="connsiteX14" fmla="*/ 1567693 w 3209207"/>
              <a:gd name="connsiteY14" fmla="*/ 301063 h 612850"/>
              <a:gd name="connsiteX15" fmla="*/ 1432543 w 3209207"/>
              <a:gd name="connsiteY15" fmla="*/ 297523 h 612850"/>
              <a:gd name="connsiteX16" fmla="*/ 1297969 w 3209207"/>
              <a:gd name="connsiteY16" fmla="*/ 294345 h 612850"/>
              <a:gd name="connsiteX17" fmla="*/ 1164703 w 3209207"/>
              <a:gd name="connsiteY17" fmla="*/ 290015 h 612850"/>
              <a:gd name="connsiteX18" fmla="*/ 1032796 w 3209207"/>
              <a:gd name="connsiteY18" fmla="*/ 283907 h 612850"/>
              <a:gd name="connsiteX19" fmla="*/ 900940 w 3209207"/>
              <a:gd name="connsiteY19" fmla="*/ 277172 h 612850"/>
              <a:gd name="connsiteX20" fmla="*/ 770303 w 3209207"/>
              <a:gd name="connsiteY20" fmla="*/ 270380 h 612850"/>
              <a:gd name="connsiteX21" fmla="*/ 641641 w 3209207"/>
              <a:gd name="connsiteY21" fmla="*/ 261702 h 612850"/>
              <a:gd name="connsiteX22" fmla="*/ 512966 w 3209207"/>
              <a:gd name="connsiteY22" fmla="*/ 253180 h 612850"/>
              <a:gd name="connsiteX23" fmla="*/ 386177 w 3209207"/>
              <a:gd name="connsiteY23" fmla="*/ 243867 h 612850"/>
              <a:gd name="connsiteX24" fmla="*/ 260746 w 3209207"/>
              <a:gd name="connsiteY24" fmla="*/ 232775 h 612850"/>
              <a:gd name="connsiteX25" fmla="*/ 136447 w 3209207"/>
              <a:gd name="connsiteY25" fmla="*/ 222719 h 612850"/>
              <a:gd name="connsiteX26" fmla="*/ 13506 w 3209207"/>
              <a:gd name="connsiteY26" fmla="*/ 210885 h 612850"/>
              <a:gd name="connsiteX27" fmla="*/ 0 w 3209207"/>
              <a:gd name="connsiteY27" fmla="*/ 209475 h 612850"/>
              <a:gd name="connsiteX28" fmla="*/ 40844 w 3209207"/>
              <a:gd name="connsiteY28" fmla="*/ 212313 h 612850"/>
              <a:gd name="connsiteX29" fmla="*/ 132211 w 3209207"/>
              <a:gd name="connsiteY29" fmla="*/ 216946 h 612850"/>
              <a:gd name="connsiteX30" fmla="*/ 225585 w 3209207"/>
              <a:gd name="connsiteY30" fmla="*/ 221811 h 612850"/>
              <a:gd name="connsiteX31" fmla="*/ 320298 w 3209207"/>
              <a:gd name="connsiteY31" fmla="*/ 226444 h 612850"/>
              <a:gd name="connsiteX32" fmla="*/ 415680 w 3209207"/>
              <a:gd name="connsiteY32" fmla="*/ 229340 h 612850"/>
              <a:gd name="connsiteX33" fmla="*/ 512735 w 3209207"/>
              <a:gd name="connsiteY33" fmla="*/ 232120 h 612850"/>
              <a:gd name="connsiteX34" fmla="*/ 611464 w 3209207"/>
              <a:gd name="connsiteY34" fmla="*/ 235015 h 612850"/>
              <a:gd name="connsiteX35" fmla="*/ 711532 w 3209207"/>
              <a:gd name="connsiteY35" fmla="*/ 236985 h 612850"/>
              <a:gd name="connsiteX36" fmla="*/ 812604 w 3209207"/>
              <a:gd name="connsiteY36" fmla="*/ 236985 h 612850"/>
              <a:gd name="connsiteX37" fmla="*/ 915014 w 3209207"/>
              <a:gd name="connsiteY37" fmla="*/ 237795 h 612850"/>
              <a:gd name="connsiteX38" fmla="*/ 1018428 w 3209207"/>
              <a:gd name="connsiteY38" fmla="*/ 236985 h 612850"/>
              <a:gd name="connsiteX39" fmla="*/ 1122847 w 3209207"/>
              <a:gd name="connsiteY39" fmla="*/ 235015 h 612850"/>
              <a:gd name="connsiteX40" fmla="*/ 1227600 w 3209207"/>
              <a:gd name="connsiteY40" fmla="*/ 233162 h 612850"/>
              <a:gd name="connsiteX41" fmla="*/ 1333692 w 3209207"/>
              <a:gd name="connsiteY41" fmla="*/ 229340 h 612850"/>
              <a:gd name="connsiteX42" fmla="*/ 1441122 w 3209207"/>
              <a:gd name="connsiteY42" fmla="*/ 225634 h 612850"/>
              <a:gd name="connsiteX43" fmla="*/ 1547883 w 3209207"/>
              <a:gd name="connsiteY43" fmla="*/ 220769 h 612850"/>
              <a:gd name="connsiteX44" fmla="*/ 1655983 w 3209207"/>
              <a:gd name="connsiteY44" fmla="*/ 214282 h 612850"/>
              <a:gd name="connsiteX45" fmla="*/ 1765421 w 3209207"/>
              <a:gd name="connsiteY45" fmla="*/ 206638 h 612850"/>
              <a:gd name="connsiteX46" fmla="*/ 1874860 w 3209207"/>
              <a:gd name="connsiteY46" fmla="*/ 199108 h 612850"/>
              <a:gd name="connsiteX47" fmla="*/ 1984299 w 3209207"/>
              <a:gd name="connsiteY47" fmla="*/ 189495 h 612850"/>
              <a:gd name="connsiteX48" fmla="*/ 2095745 w 3209207"/>
              <a:gd name="connsiteY48" fmla="*/ 178144 h 612850"/>
              <a:gd name="connsiteX49" fmla="*/ 2205184 w 3209207"/>
              <a:gd name="connsiteY49" fmla="*/ 166793 h 612850"/>
              <a:gd name="connsiteX50" fmla="*/ 2316631 w 3209207"/>
              <a:gd name="connsiteY50" fmla="*/ 153472 h 612850"/>
              <a:gd name="connsiteX51" fmla="*/ 2429081 w 3209207"/>
              <a:gd name="connsiteY51" fmla="*/ 139226 h 612850"/>
              <a:gd name="connsiteX52" fmla="*/ 2539523 w 3209207"/>
              <a:gd name="connsiteY52" fmla="*/ 124052 h 612850"/>
              <a:gd name="connsiteX53" fmla="*/ 2651305 w 3209207"/>
              <a:gd name="connsiteY53" fmla="*/ 106215 h 612850"/>
              <a:gd name="connsiteX54" fmla="*/ 2763086 w 3209207"/>
              <a:gd name="connsiteY54" fmla="*/ 87219 h 612850"/>
              <a:gd name="connsiteX55" fmla="*/ 2874867 w 3209207"/>
              <a:gd name="connsiteY55" fmla="*/ 68339 h 612850"/>
              <a:gd name="connsiteX56" fmla="*/ 2986314 w 3209207"/>
              <a:gd name="connsiteY56" fmla="*/ 46331 h 612850"/>
              <a:gd name="connsiteX57" fmla="*/ 3097760 w 3209207"/>
              <a:gd name="connsiteY57" fmla="*/ 23629 h 612850"/>
              <a:gd name="connsiteX58" fmla="*/ 3209207 w 3209207"/>
              <a:gd name="connsiteY58" fmla="*/ 0 h 612850"/>
              <a:gd name="connsiteX59" fmla="*/ 3195151 w 3209207"/>
              <a:gd name="connsiteY59" fmla="*/ 612847 h 612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209207" h="612850">
                <a:moveTo>
                  <a:pt x="3195151" y="612847"/>
                </a:moveTo>
                <a:cubicBezTo>
                  <a:pt x="3144238" y="612898"/>
                  <a:pt x="3088941" y="612318"/>
                  <a:pt x="3029871" y="611146"/>
                </a:cubicBezTo>
                <a:lnTo>
                  <a:pt x="2949639" y="608906"/>
                </a:lnTo>
                <a:lnTo>
                  <a:pt x="2978018" y="258115"/>
                </a:lnTo>
                <a:lnTo>
                  <a:pt x="2944764" y="260801"/>
                </a:lnTo>
                <a:lnTo>
                  <a:pt x="2806036" y="271446"/>
                </a:lnTo>
                <a:lnTo>
                  <a:pt x="2666958" y="278917"/>
                </a:lnTo>
                <a:lnTo>
                  <a:pt x="2528469" y="286593"/>
                </a:lnTo>
                <a:lnTo>
                  <a:pt x="2389479" y="292970"/>
                </a:lnTo>
                <a:lnTo>
                  <a:pt x="2252501" y="296993"/>
                </a:lnTo>
                <a:lnTo>
                  <a:pt x="2113775" y="300086"/>
                </a:lnTo>
                <a:lnTo>
                  <a:pt x="1975755" y="301980"/>
                </a:lnTo>
                <a:lnTo>
                  <a:pt x="1840287" y="302348"/>
                </a:lnTo>
                <a:lnTo>
                  <a:pt x="1703009" y="302570"/>
                </a:lnTo>
                <a:lnTo>
                  <a:pt x="1567693" y="301063"/>
                </a:lnTo>
                <a:lnTo>
                  <a:pt x="1432543" y="297523"/>
                </a:lnTo>
                <a:lnTo>
                  <a:pt x="1297969" y="294345"/>
                </a:lnTo>
                <a:lnTo>
                  <a:pt x="1164703" y="290015"/>
                </a:lnTo>
                <a:lnTo>
                  <a:pt x="1032796" y="283907"/>
                </a:lnTo>
                <a:lnTo>
                  <a:pt x="900940" y="277172"/>
                </a:lnTo>
                <a:lnTo>
                  <a:pt x="770303" y="270380"/>
                </a:lnTo>
                <a:lnTo>
                  <a:pt x="641641" y="261702"/>
                </a:lnTo>
                <a:lnTo>
                  <a:pt x="512966" y="253180"/>
                </a:lnTo>
                <a:lnTo>
                  <a:pt x="386177" y="243867"/>
                </a:lnTo>
                <a:lnTo>
                  <a:pt x="260746" y="232775"/>
                </a:lnTo>
                <a:lnTo>
                  <a:pt x="136447" y="222719"/>
                </a:lnTo>
                <a:lnTo>
                  <a:pt x="13506" y="210885"/>
                </a:lnTo>
                <a:lnTo>
                  <a:pt x="0" y="209475"/>
                </a:lnTo>
                <a:lnTo>
                  <a:pt x="40844" y="212313"/>
                </a:lnTo>
                <a:lnTo>
                  <a:pt x="132211" y="216946"/>
                </a:lnTo>
                <a:lnTo>
                  <a:pt x="225585" y="221811"/>
                </a:lnTo>
                <a:lnTo>
                  <a:pt x="320298" y="226444"/>
                </a:lnTo>
                <a:lnTo>
                  <a:pt x="415680" y="229340"/>
                </a:lnTo>
                <a:lnTo>
                  <a:pt x="512735" y="232120"/>
                </a:lnTo>
                <a:lnTo>
                  <a:pt x="611464" y="235015"/>
                </a:lnTo>
                <a:lnTo>
                  <a:pt x="711532" y="236985"/>
                </a:lnTo>
                <a:lnTo>
                  <a:pt x="812604" y="236985"/>
                </a:lnTo>
                <a:lnTo>
                  <a:pt x="915014" y="237795"/>
                </a:lnTo>
                <a:lnTo>
                  <a:pt x="1018428" y="236985"/>
                </a:lnTo>
                <a:lnTo>
                  <a:pt x="1122847" y="235015"/>
                </a:lnTo>
                <a:lnTo>
                  <a:pt x="1227600" y="233162"/>
                </a:lnTo>
                <a:lnTo>
                  <a:pt x="1333692" y="229340"/>
                </a:lnTo>
                <a:lnTo>
                  <a:pt x="1441122" y="225634"/>
                </a:lnTo>
                <a:lnTo>
                  <a:pt x="1547883" y="220769"/>
                </a:lnTo>
                <a:lnTo>
                  <a:pt x="1655983" y="214282"/>
                </a:lnTo>
                <a:lnTo>
                  <a:pt x="1765421" y="206638"/>
                </a:lnTo>
                <a:lnTo>
                  <a:pt x="1874860" y="199108"/>
                </a:lnTo>
                <a:lnTo>
                  <a:pt x="1984299" y="189495"/>
                </a:lnTo>
                <a:lnTo>
                  <a:pt x="2095745" y="178144"/>
                </a:lnTo>
                <a:lnTo>
                  <a:pt x="2205184" y="166793"/>
                </a:lnTo>
                <a:lnTo>
                  <a:pt x="2316631" y="153472"/>
                </a:lnTo>
                <a:lnTo>
                  <a:pt x="2429081" y="139226"/>
                </a:lnTo>
                <a:lnTo>
                  <a:pt x="2539523" y="124052"/>
                </a:lnTo>
                <a:lnTo>
                  <a:pt x="2651305" y="106215"/>
                </a:lnTo>
                <a:lnTo>
                  <a:pt x="2763086" y="87219"/>
                </a:lnTo>
                <a:lnTo>
                  <a:pt x="2874867" y="68339"/>
                </a:lnTo>
                <a:lnTo>
                  <a:pt x="2986314" y="46331"/>
                </a:lnTo>
                <a:lnTo>
                  <a:pt x="3097760" y="23629"/>
                </a:lnTo>
                <a:lnTo>
                  <a:pt x="3209207" y="0"/>
                </a:lnTo>
                <a:cubicBezTo>
                  <a:pt x="3198832" y="386055"/>
                  <a:pt x="3205525" y="226792"/>
                  <a:pt x="3195151" y="612847"/>
                </a:cubicBezTo>
                <a:close/>
              </a:path>
            </a:pathLst>
          </a:custGeom>
          <a:solidFill>
            <a:schemeClr val="bg1">
              <a:alpha val="20000"/>
            </a:schemeClr>
          </a:solidFill>
          <a:ln>
            <a:noFill/>
          </a:ln>
        </p:spPr>
        <p:txBody>
          <a:bodyPr wrap="square">
            <a:noAutofit/>
          </a:bodyPr>
          <a:lstStyle/>
          <a:p>
            <a:endParaRPr lang="en-US" dirty="0"/>
          </a:p>
        </p:txBody>
      </p:sp>
    </p:spTree>
    <p:extLst>
      <p:ext uri="{BB962C8B-B14F-4D97-AF65-F5344CB8AC3E}">
        <p14:creationId xmlns:p14="http://schemas.microsoft.com/office/powerpoint/2010/main" val="2581280567"/>
      </p:ext>
    </p:extLst>
  </p:cSld>
  <p:clrMapOvr>
    <a:masterClrMapping/>
  </p:clrMapOvr>
  <mc:AlternateContent xmlns:mc="http://schemas.openxmlformats.org/markup-compatibility/2006">
    <mc:Choice xmlns:p14="http://schemas.microsoft.com/office/powerpoint/2010/main" Requires="p14">
      <p:transition p14:dur="100" advTm="4444">
        <p:cut/>
      </p:transition>
    </mc:Choice>
    <mc:Fallback>
      <p:transition advTm="4444">
        <p:cut/>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1616407-3E4D-4469-BDAF-3837EBF9FDA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6" name="Content Placeholder 5" descr="A couple of people posing for the camera&#10;&#10;Description generated with very high confidence">
            <a:extLst>
              <a:ext uri="{FF2B5EF4-FFF2-40B4-BE49-F238E27FC236}">
                <a16:creationId xmlns:a16="http://schemas.microsoft.com/office/drawing/2014/main" id="{07F35F73-D23E-4EA4-AD4E-FEB01B5AC3A7}"/>
              </a:ext>
            </a:extLst>
          </p:cNvPr>
          <p:cNvPicPr>
            <a:picLocks noGrp="1" noChangeAspect="1"/>
          </p:cNvPicPr>
          <p:nvPr>
            <p:ph sz="half" idx="1"/>
          </p:nvPr>
        </p:nvPicPr>
        <p:blipFill rotWithShape="1">
          <a:blip r:embed="rId2"/>
          <a:srcRect t="10833" b="14167"/>
          <a:stretch/>
        </p:blipFill>
        <p:spPr>
          <a:xfrm>
            <a:off x="20" y="10"/>
            <a:ext cx="12191980" cy="6857990"/>
          </a:xfrm>
          <a:prstGeom prst="rect">
            <a:avLst/>
          </a:prstGeom>
        </p:spPr>
      </p:pic>
    </p:spTree>
    <p:extLst>
      <p:ext uri="{BB962C8B-B14F-4D97-AF65-F5344CB8AC3E}">
        <p14:creationId xmlns:p14="http://schemas.microsoft.com/office/powerpoint/2010/main" val="3251430725"/>
      </p:ext>
    </p:extLst>
  </p:cSld>
  <p:clrMapOvr>
    <a:masterClrMapping/>
  </p:clrMapOvr>
  <p:transition spd="slow" advTm="2323">
    <p:randomBar dir="ver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29973F6-D3EE-4CA3-AF4A-C0B1F1A19B2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890E0B34-24B9-4EB3-B058-4032DFE79FF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275" y="643466"/>
            <a:ext cx="1970939" cy="5571067"/>
          </a:xfrm>
          <a:custGeom>
            <a:avLst/>
            <a:gdLst>
              <a:gd name="connsiteX0" fmla="*/ 0 w 1970939"/>
              <a:gd name="connsiteY0" fmla="*/ 0 h 5571067"/>
              <a:gd name="connsiteX1" fmla="*/ 1774861 w 1970939"/>
              <a:gd name="connsiteY1" fmla="*/ 0 h 5571067"/>
              <a:gd name="connsiteX2" fmla="*/ 1780256 w 1970939"/>
              <a:gd name="connsiteY2" fmla="*/ 32931 h 5571067"/>
              <a:gd name="connsiteX3" fmla="*/ 1802197 w 1970939"/>
              <a:gd name="connsiteY3" fmla="*/ 170349 h 5571067"/>
              <a:gd name="connsiteX4" fmla="*/ 1820981 w 1970939"/>
              <a:gd name="connsiteY4" fmla="*/ 308372 h 5571067"/>
              <a:gd name="connsiteX5" fmla="*/ 1839923 w 1970939"/>
              <a:gd name="connsiteY5" fmla="*/ 445791 h 5571067"/>
              <a:gd name="connsiteX6" fmla="*/ 1857602 w 1970939"/>
              <a:gd name="connsiteY6" fmla="*/ 583814 h 5571067"/>
              <a:gd name="connsiteX7" fmla="*/ 1872756 w 1970939"/>
              <a:gd name="connsiteY7" fmla="*/ 720022 h 5571067"/>
              <a:gd name="connsiteX8" fmla="*/ 1887120 w 1970939"/>
              <a:gd name="connsiteY8" fmla="*/ 858046 h 5571067"/>
              <a:gd name="connsiteX9" fmla="*/ 1900223 w 1970939"/>
              <a:gd name="connsiteY9" fmla="*/ 995464 h 5571067"/>
              <a:gd name="connsiteX10" fmla="*/ 1911588 w 1970939"/>
              <a:gd name="connsiteY10" fmla="*/ 1130461 h 5571067"/>
              <a:gd name="connsiteX11" fmla="*/ 1922953 w 1970939"/>
              <a:gd name="connsiteY11" fmla="*/ 1267274 h 5571067"/>
              <a:gd name="connsiteX12" fmla="*/ 1932424 w 1970939"/>
              <a:gd name="connsiteY12" fmla="*/ 1402271 h 5571067"/>
              <a:gd name="connsiteX13" fmla="*/ 1939842 w 1970939"/>
              <a:gd name="connsiteY13" fmla="*/ 1537267 h 5571067"/>
              <a:gd name="connsiteX14" fmla="*/ 1947577 w 1970939"/>
              <a:gd name="connsiteY14" fmla="*/ 1671659 h 5571067"/>
              <a:gd name="connsiteX15" fmla="*/ 1954049 w 1970939"/>
              <a:gd name="connsiteY15" fmla="*/ 1804840 h 5571067"/>
              <a:gd name="connsiteX16" fmla="*/ 1958627 w 1970939"/>
              <a:gd name="connsiteY16" fmla="*/ 1936810 h 5571067"/>
              <a:gd name="connsiteX17" fmla="*/ 1962573 w 1970939"/>
              <a:gd name="connsiteY17" fmla="*/ 2068780 h 5571067"/>
              <a:gd name="connsiteX18" fmla="*/ 1966361 w 1970939"/>
              <a:gd name="connsiteY18" fmla="*/ 2199539 h 5571067"/>
              <a:gd name="connsiteX19" fmla="*/ 1968098 w 1970939"/>
              <a:gd name="connsiteY19" fmla="*/ 2328482 h 5571067"/>
              <a:gd name="connsiteX20" fmla="*/ 1969992 w 1970939"/>
              <a:gd name="connsiteY20" fmla="*/ 2457425 h 5571067"/>
              <a:gd name="connsiteX21" fmla="*/ 1970939 w 1970939"/>
              <a:gd name="connsiteY21" fmla="*/ 2584552 h 5571067"/>
              <a:gd name="connsiteX22" fmla="*/ 1969992 w 1970939"/>
              <a:gd name="connsiteY22" fmla="*/ 2710469 h 5571067"/>
              <a:gd name="connsiteX23" fmla="*/ 1969992 w 1970939"/>
              <a:gd name="connsiteY23" fmla="*/ 2835174 h 5571067"/>
              <a:gd name="connsiteX24" fmla="*/ 1968098 w 1970939"/>
              <a:gd name="connsiteY24" fmla="*/ 2958669 h 5571067"/>
              <a:gd name="connsiteX25" fmla="*/ 1965256 w 1970939"/>
              <a:gd name="connsiteY25" fmla="*/ 3079742 h 5571067"/>
              <a:gd name="connsiteX26" fmla="*/ 1962573 w 1970939"/>
              <a:gd name="connsiteY26" fmla="*/ 3199605 h 5571067"/>
              <a:gd name="connsiteX27" fmla="*/ 1959574 w 1970939"/>
              <a:gd name="connsiteY27" fmla="*/ 3317046 h 5571067"/>
              <a:gd name="connsiteX28" fmla="*/ 1954996 w 1970939"/>
              <a:gd name="connsiteY28" fmla="*/ 3433882 h 5571067"/>
              <a:gd name="connsiteX29" fmla="*/ 1950103 w 1970939"/>
              <a:gd name="connsiteY29" fmla="*/ 3548902 h 5571067"/>
              <a:gd name="connsiteX30" fmla="*/ 1945683 w 1970939"/>
              <a:gd name="connsiteY30" fmla="*/ 3661500 h 5571067"/>
              <a:gd name="connsiteX31" fmla="*/ 1933213 w 1970939"/>
              <a:gd name="connsiteY31" fmla="*/ 3881248 h 5571067"/>
              <a:gd name="connsiteX32" fmla="*/ 1919953 w 1970939"/>
              <a:gd name="connsiteY32" fmla="*/ 4091916 h 5571067"/>
              <a:gd name="connsiteX33" fmla="*/ 1906063 w 1970939"/>
              <a:gd name="connsiteY33" fmla="*/ 4294109 h 5571067"/>
              <a:gd name="connsiteX34" fmla="*/ 1890751 w 1970939"/>
              <a:gd name="connsiteY34" fmla="*/ 4485405 h 5571067"/>
              <a:gd name="connsiteX35" fmla="*/ 1874809 w 1970939"/>
              <a:gd name="connsiteY35" fmla="*/ 4668226 h 5571067"/>
              <a:gd name="connsiteX36" fmla="*/ 1857602 w 1970939"/>
              <a:gd name="connsiteY36" fmla="*/ 4837728 h 5571067"/>
              <a:gd name="connsiteX37" fmla="*/ 1840713 w 1970939"/>
              <a:gd name="connsiteY37" fmla="*/ 4996940 h 5571067"/>
              <a:gd name="connsiteX38" fmla="*/ 1823823 w 1970939"/>
              <a:gd name="connsiteY38" fmla="*/ 5143439 h 5571067"/>
              <a:gd name="connsiteX39" fmla="*/ 1807880 w 1970939"/>
              <a:gd name="connsiteY39" fmla="*/ 5277830 h 5571067"/>
              <a:gd name="connsiteX40" fmla="*/ 1792726 w 1970939"/>
              <a:gd name="connsiteY40" fmla="*/ 5397087 h 5571067"/>
              <a:gd name="connsiteX41" fmla="*/ 1778362 w 1970939"/>
              <a:gd name="connsiteY41" fmla="*/ 5504843 h 5571067"/>
              <a:gd name="connsiteX42" fmla="*/ 1769613 w 1970939"/>
              <a:gd name="connsiteY42" fmla="*/ 5571067 h 5571067"/>
              <a:gd name="connsiteX43" fmla="*/ 0 w 1970939"/>
              <a:gd name="connsiteY43" fmla="*/ 5571067 h 5571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970939" h="5571067">
                <a:moveTo>
                  <a:pt x="0" y="0"/>
                </a:moveTo>
                <a:lnTo>
                  <a:pt x="1774861" y="0"/>
                </a:lnTo>
                <a:lnTo>
                  <a:pt x="1780256" y="32931"/>
                </a:lnTo>
                <a:lnTo>
                  <a:pt x="1802197" y="170349"/>
                </a:lnTo>
                <a:lnTo>
                  <a:pt x="1820981" y="308372"/>
                </a:lnTo>
                <a:lnTo>
                  <a:pt x="1839923" y="445791"/>
                </a:lnTo>
                <a:lnTo>
                  <a:pt x="1857602" y="583814"/>
                </a:lnTo>
                <a:lnTo>
                  <a:pt x="1872756" y="720022"/>
                </a:lnTo>
                <a:lnTo>
                  <a:pt x="1887120" y="858046"/>
                </a:lnTo>
                <a:lnTo>
                  <a:pt x="1900223" y="995464"/>
                </a:lnTo>
                <a:lnTo>
                  <a:pt x="1911588" y="1130461"/>
                </a:lnTo>
                <a:lnTo>
                  <a:pt x="1922953" y="1267274"/>
                </a:lnTo>
                <a:lnTo>
                  <a:pt x="1932424" y="1402271"/>
                </a:lnTo>
                <a:lnTo>
                  <a:pt x="1939842" y="1537267"/>
                </a:lnTo>
                <a:lnTo>
                  <a:pt x="1947577" y="1671659"/>
                </a:lnTo>
                <a:lnTo>
                  <a:pt x="1954049" y="1804840"/>
                </a:lnTo>
                <a:lnTo>
                  <a:pt x="1958627" y="1936810"/>
                </a:lnTo>
                <a:lnTo>
                  <a:pt x="1962573" y="2068780"/>
                </a:lnTo>
                <a:lnTo>
                  <a:pt x="1966361" y="2199539"/>
                </a:lnTo>
                <a:lnTo>
                  <a:pt x="1968098" y="2328482"/>
                </a:lnTo>
                <a:lnTo>
                  <a:pt x="1969992" y="2457425"/>
                </a:lnTo>
                <a:lnTo>
                  <a:pt x="1970939" y="2584552"/>
                </a:lnTo>
                <a:lnTo>
                  <a:pt x="1969992" y="2710469"/>
                </a:lnTo>
                <a:lnTo>
                  <a:pt x="1969992" y="2835174"/>
                </a:lnTo>
                <a:lnTo>
                  <a:pt x="1968098" y="2958669"/>
                </a:lnTo>
                <a:lnTo>
                  <a:pt x="1965256" y="3079742"/>
                </a:lnTo>
                <a:lnTo>
                  <a:pt x="1962573" y="3199605"/>
                </a:lnTo>
                <a:lnTo>
                  <a:pt x="1959574" y="3317046"/>
                </a:lnTo>
                <a:lnTo>
                  <a:pt x="1954996" y="3433882"/>
                </a:lnTo>
                <a:lnTo>
                  <a:pt x="1950103" y="3548902"/>
                </a:lnTo>
                <a:lnTo>
                  <a:pt x="1945683" y="3661500"/>
                </a:lnTo>
                <a:lnTo>
                  <a:pt x="1933213" y="3881248"/>
                </a:lnTo>
                <a:lnTo>
                  <a:pt x="1919953" y="4091916"/>
                </a:lnTo>
                <a:lnTo>
                  <a:pt x="1906063" y="4294109"/>
                </a:lnTo>
                <a:lnTo>
                  <a:pt x="1890751" y="4485405"/>
                </a:lnTo>
                <a:lnTo>
                  <a:pt x="1874809" y="4668226"/>
                </a:lnTo>
                <a:lnTo>
                  <a:pt x="1857602" y="4837728"/>
                </a:lnTo>
                <a:lnTo>
                  <a:pt x="1840713" y="4996940"/>
                </a:lnTo>
                <a:lnTo>
                  <a:pt x="1823823" y="5143439"/>
                </a:lnTo>
                <a:lnTo>
                  <a:pt x="1807880" y="5277830"/>
                </a:lnTo>
                <a:lnTo>
                  <a:pt x="1792726" y="5397087"/>
                </a:lnTo>
                <a:lnTo>
                  <a:pt x="1778362" y="5504843"/>
                </a:lnTo>
                <a:lnTo>
                  <a:pt x="1769613" y="5571067"/>
                </a:lnTo>
                <a:lnTo>
                  <a:pt x="0" y="5571067"/>
                </a:lnTo>
                <a:close/>
              </a:path>
            </a:pathLst>
          </a:custGeom>
          <a:blipFill>
            <a:blip r:embed="rId2">
              <a:duotone>
                <a:schemeClr val="dk2">
                  <a:shade val="69000"/>
                  <a:hueMod val="91000"/>
                  <a:satMod val="164000"/>
                  <a:lumMod val="74000"/>
                </a:schemeClr>
                <a:schemeClr val="dk2">
                  <a:hueMod val="124000"/>
                  <a:satMod val="140000"/>
                  <a:lumMod val="142000"/>
                </a:schemeClr>
              </a:duotone>
            </a:blip>
            <a:stretch>
              <a:fillRect l="-12279" t="-11550" r="-120392" b="-1155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p>
            <a:endParaRPr lang="en-US" dirty="0"/>
          </a:p>
        </p:txBody>
      </p:sp>
      <p:sp>
        <p:nvSpPr>
          <p:cNvPr id="13" name="Freeform: Shape 12">
            <a:extLst>
              <a:ext uri="{FF2B5EF4-FFF2-40B4-BE49-F238E27FC236}">
                <a16:creationId xmlns:a16="http://schemas.microsoft.com/office/drawing/2014/main" id="{67877BB0-086D-4CB9-98AC-4D172868D412}"/>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1035593" y="1899826"/>
            <a:ext cx="3132838" cy="564405"/>
          </a:xfrm>
          <a:custGeom>
            <a:avLst/>
            <a:gdLst>
              <a:gd name="connsiteX0" fmla="*/ 3132838 w 3132838"/>
              <a:gd name="connsiteY0" fmla="*/ 0 h 564405"/>
              <a:gd name="connsiteX1" fmla="*/ 3087177 w 3132838"/>
              <a:gd name="connsiteY1" fmla="*/ 564405 h 564405"/>
              <a:gd name="connsiteX2" fmla="*/ 2979493 w 3132838"/>
              <a:gd name="connsiteY2" fmla="*/ 561398 h 564405"/>
              <a:gd name="connsiteX3" fmla="*/ 28447 w 3132838"/>
              <a:gd name="connsiteY3" fmla="*/ 248776 h 564405"/>
              <a:gd name="connsiteX4" fmla="*/ 0 w 3132838"/>
              <a:gd name="connsiteY4" fmla="*/ 155418 h 564405"/>
              <a:gd name="connsiteX5" fmla="*/ 178381 w 3132838"/>
              <a:gd name="connsiteY5" fmla="*/ 167812 h 564405"/>
              <a:gd name="connsiteX6" fmla="*/ 269748 w 3132838"/>
              <a:gd name="connsiteY6" fmla="*/ 172445 h 564405"/>
              <a:gd name="connsiteX7" fmla="*/ 363122 w 3132838"/>
              <a:gd name="connsiteY7" fmla="*/ 177310 h 564405"/>
              <a:gd name="connsiteX8" fmla="*/ 457835 w 3132838"/>
              <a:gd name="connsiteY8" fmla="*/ 181943 h 564405"/>
              <a:gd name="connsiteX9" fmla="*/ 553217 w 3132838"/>
              <a:gd name="connsiteY9" fmla="*/ 184839 h 564405"/>
              <a:gd name="connsiteX10" fmla="*/ 650272 w 3132838"/>
              <a:gd name="connsiteY10" fmla="*/ 187619 h 564405"/>
              <a:gd name="connsiteX11" fmla="*/ 749001 w 3132838"/>
              <a:gd name="connsiteY11" fmla="*/ 190514 h 564405"/>
              <a:gd name="connsiteX12" fmla="*/ 849069 w 3132838"/>
              <a:gd name="connsiteY12" fmla="*/ 192484 h 564405"/>
              <a:gd name="connsiteX13" fmla="*/ 950141 w 3132838"/>
              <a:gd name="connsiteY13" fmla="*/ 192483 h 564405"/>
              <a:gd name="connsiteX14" fmla="*/ 1052551 w 3132838"/>
              <a:gd name="connsiteY14" fmla="*/ 193294 h 564405"/>
              <a:gd name="connsiteX15" fmla="*/ 1155965 w 3132838"/>
              <a:gd name="connsiteY15" fmla="*/ 192483 h 564405"/>
              <a:gd name="connsiteX16" fmla="*/ 1260384 w 3132838"/>
              <a:gd name="connsiteY16" fmla="*/ 190514 h 564405"/>
              <a:gd name="connsiteX17" fmla="*/ 1365137 w 3132838"/>
              <a:gd name="connsiteY17" fmla="*/ 188661 h 564405"/>
              <a:gd name="connsiteX18" fmla="*/ 1471229 w 3132838"/>
              <a:gd name="connsiteY18" fmla="*/ 184839 h 564405"/>
              <a:gd name="connsiteX19" fmla="*/ 1578659 w 3132838"/>
              <a:gd name="connsiteY19" fmla="*/ 181132 h 564405"/>
              <a:gd name="connsiteX20" fmla="*/ 1685420 w 3132838"/>
              <a:gd name="connsiteY20" fmla="*/ 176268 h 564405"/>
              <a:gd name="connsiteX21" fmla="*/ 1793520 w 3132838"/>
              <a:gd name="connsiteY21" fmla="*/ 169781 h 564405"/>
              <a:gd name="connsiteX22" fmla="*/ 1902958 w 3132838"/>
              <a:gd name="connsiteY22" fmla="*/ 162136 h 564405"/>
              <a:gd name="connsiteX23" fmla="*/ 2012397 w 3132838"/>
              <a:gd name="connsiteY23" fmla="*/ 154608 h 564405"/>
              <a:gd name="connsiteX24" fmla="*/ 2121836 w 3132838"/>
              <a:gd name="connsiteY24" fmla="*/ 144994 h 564405"/>
              <a:gd name="connsiteX25" fmla="*/ 2233282 w 3132838"/>
              <a:gd name="connsiteY25" fmla="*/ 133643 h 564405"/>
              <a:gd name="connsiteX26" fmla="*/ 2342721 w 3132838"/>
              <a:gd name="connsiteY26" fmla="*/ 122292 h 564405"/>
              <a:gd name="connsiteX27" fmla="*/ 2454168 w 3132838"/>
              <a:gd name="connsiteY27" fmla="*/ 108971 h 564405"/>
              <a:gd name="connsiteX28" fmla="*/ 2566618 w 3132838"/>
              <a:gd name="connsiteY28" fmla="*/ 94724 h 564405"/>
              <a:gd name="connsiteX29" fmla="*/ 2677060 w 3132838"/>
              <a:gd name="connsiteY29" fmla="*/ 79551 h 564405"/>
              <a:gd name="connsiteX30" fmla="*/ 2788842 w 3132838"/>
              <a:gd name="connsiteY30" fmla="*/ 61713 h 564405"/>
              <a:gd name="connsiteX31" fmla="*/ 2900623 w 3132838"/>
              <a:gd name="connsiteY31" fmla="*/ 42718 h 564405"/>
              <a:gd name="connsiteX32" fmla="*/ 3012404 w 3132838"/>
              <a:gd name="connsiteY32" fmla="*/ 23838 h 564405"/>
              <a:gd name="connsiteX33" fmla="*/ 3123851 w 3132838"/>
              <a:gd name="connsiteY33" fmla="*/ 1830 h 564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132838" h="564405">
                <a:moveTo>
                  <a:pt x="3132838" y="0"/>
                </a:moveTo>
                <a:lnTo>
                  <a:pt x="3087177" y="564405"/>
                </a:lnTo>
                <a:lnTo>
                  <a:pt x="2979493" y="561398"/>
                </a:lnTo>
                <a:cubicBezTo>
                  <a:pt x="2055450" y="529008"/>
                  <a:pt x="511926" y="388537"/>
                  <a:pt x="28447" y="248776"/>
                </a:cubicBezTo>
                <a:cubicBezTo>
                  <a:pt x="19076" y="217618"/>
                  <a:pt x="9371" y="186576"/>
                  <a:pt x="0" y="155418"/>
                </a:cubicBezTo>
                <a:lnTo>
                  <a:pt x="178381" y="167812"/>
                </a:lnTo>
                <a:lnTo>
                  <a:pt x="269748" y="172445"/>
                </a:lnTo>
                <a:lnTo>
                  <a:pt x="363122" y="177310"/>
                </a:lnTo>
                <a:lnTo>
                  <a:pt x="457835" y="181943"/>
                </a:lnTo>
                <a:lnTo>
                  <a:pt x="553217" y="184839"/>
                </a:lnTo>
                <a:lnTo>
                  <a:pt x="650272" y="187619"/>
                </a:lnTo>
                <a:lnTo>
                  <a:pt x="749001" y="190514"/>
                </a:lnTo>
                <a:lnTo>
                  <a:pt x="849069" y="192484"/>
                </a:lnTo>
                <a:lnTo>
                  <a:pt x="950141" y="192483"/>
                </a:lnTo>
                <a:lnTo>
                  <a:pt x="1052551" y="193294"/>
                </a:lnTo>
                <a:lnTo>
                  <a:pt x="1155965" y="192483"/>
                </a:lnTo>
                <a:lnTo>
                  <a:pt x="1260384" y="190514"/>
                </a:lnTo>
                <a:lnTo>
                  <a:pt x="1365137" y="188661"/>
                </a:lnTo>
                <a:lnTo>
                  <a:pt x="1471229" y="184839"/>
                </a:lnTo>
                <a:lnTo>
                  <a:pt x="1578659" y="181132"/>
                </a:lnTo>
                <a:lnTo>
                  <a:pt x="1685420" y="176268"/>
                </a:lnTo>
                <a:lnTo>
                  <a:pt x="1793520" y="169781"/>
                </a:lnTo>
                <a:lnTo>
                  <a:pt x="1902958" y="162136"/>
                </a:lnTo>
                <a:lnTo>
                  <a:pt x="2012397" y="154608"/>
                </a:lnTo>
                <a:lnTo>
                  <a:pt x="2121836" y="144994"/>
                </a:lnTo>
                <a:lnTo>
                  <a:pt x="2233282" y="133643"/>
                </a:lnTo>
                <a:lnTo>
                  <a:pt x="2342721" y="122292"/>
                </a:lnTo>
                <a:lnTo>
                  <a:pt x="2454168" y="108971"/>
                </a:lnTo>
                <a:lnTo>
                  <a:pt x="2566618" y="94724"/>
                </a:lnTo>
                <a:lnTo>
                  <a:pt x="2677060" y="79551"/>
                </a:lnTo>
                <a:lnTo>
                  <a:pt x="2788842" y="61713"/>
                </a:lnTo>
                <a:lnTo>
                  <a:pt x="2900623" y="42718"/>
                </a:lnTo>
                <a:lnTo>
                  <a:pt x="3012404" y="23838"/>
                </a:lnTo>
                <a:lnTo>
                  <a:pt x="3123851" y="1830"/>
                </a:lnTo>
                <a:close/>
              </a:path>
            </a:pathLst>
          </a:custGeom>
          <a:solidFill>
            <a:schemeClr val="bg1">
              <a:alpha val="20000"/>
            </a:schemeClr>
          </a:solidFill>
          <a:ln>
            <a:noFill/>
          </a:ln>
        </p:spPr>
        <p:txBody>
          <a:bodyPr wrap="square">
            <a:noAutofit/>
          </a:bodyPr>
          <a:lstStyle/>
          <a:p>
            <a:endParaRPr lang="en-US" dirty="0"/>
          </a:p>
        </p:txBody>
      </p:sp>
      <p:pic>
        <p:nvPicPr>
          <p:cNvPr id="4" name="Picture 3" descr="A close up of a sign&#10;&#10;Description generated with very high confidence">
            <a:extLst>
              <a:ext uri="{FF2B5EF4-FFF2-40B4-BE49-F238E27FC236}">
                <a16:creationId xmlns:a16="http://schemas.microsoft.com/office/drawing/2014/main" id="{079BC232-D436-4CE5-8001-C4728CB1783D}"/>
              </a:ext>
            </a:extLst>
          </p:cNvPr>
          <p:cNvPicPr>
            <a:picLocks noChangeAspect="1"/>
          </p:cNvPicPr>
          <p:nvPr/>
        </p:nvPicPr>
        <p:blipFill rotWithShape="1">
          <a:blip r:embed="rId3"/>
          <a:srcRect l="360" r="4371" b="2"/>
          <a:stretch/>
        </p:blipFill>
        <p:spPr>
          <a:xfrm>
            <a:off x="6904340" y="643466"/>
            <a:ext cx="4644193" cy="5571066"/>
          </a:xfrm>
          <a:prstGeom prst="rect">
            <a:avLst/>
          </a:prstGeom>
        </p:spPr>
      </p:pic>
      <p:pic>
        <p:nvPicPr>
          <p:cNvPr id="2" name="Picture 1" descr="A group of people standing around a table&#10;&#10;Description generated with very high confidence">
            <a:extLst>
              <a:ext uri="{FF2B5EF4-FFF2-40B4-BE49-F238E27FC236}">
                <a16:creationId xmlns:a16="http://schemas.microsoft.com/office/drawing/2014/main" id="{766CA040-67E1-43AD-A0DC-88DC5C450A65}"/>
              </a:ext>
            </a:extLst>
          </p:cNvPr>
          <p:cNvPicPr>
            <a:picLocks noChangeAspect="1"/>
          </p:cNvPicPr>
          <p:nvPr/>
        </p:nvPicPr>
        <p:blipFill rotWithShape="1">
          <a:blip r:embed="rId4"/>
          <a:srcRect t="14151" r="2" b="17186"/>
          <a:stretch/>
        </p:blipFill>
        <p:spPr>
          <a:xfrm>
            <a:off x="2401363" y="643466"/>
            <a:ext cx="4502977" cy="5571066"/>
          </a:xfrm>
          <a:custGeom>
            <a:avLst/>
            <a:gdLst>
              <a:gd name="connsiteX0" fmla="*/ 5248 w 4502977"/>
              <a:gd name="connsiteY0" fmla="*/ 0 h 5571066"/>
              <a:gd name="connsiteX1" fmla="*/ 4502977 w 4502977"/>
              <a:gd name="connsiteY1" fmla="*/ 0 h 5571066"/>
              <a:gd name="connsiteX2" fmla="*/ 4502977 w 4502977"/>
              <a:gd name="connsiteY2" fmla="*/ 5571066 h 5571066"/>
              <a:gd name="connsiteX3" fmla="*/ 0 w 4502977"/>
              <a:gd name="connsiteY3" fmla="*/ 5571066 h 5571066"/>
              <a:gd name="connsiteX4" fmla="*/ 8749 w 4502977"/>
              <a:gd name="connsiteY4" fmla="*/ 5504842 h 5571066"/>
              <a:gd name="connsiteX5" fmla="*/ 23113 w 4502977"/>
              <a:gd name="connsiteY5" fmla="*/ 5397086 h 5571066"/>
              <a:gd name="connsiteX6" fmla="*/ 38267 w 4502977"/>
              <a:gd name="connsiteY6" fmla="*/ 5277829 h 5571066"/>
              <a:gd name="connsiteX7" fmla="*/ 54210 w 4502977"/>
              <a:gd name="connsiteY7" fmla="*/ 5143438 h 5571066"/>
              <a:gd name="connsiteX8" fmla="*/ 71100 w 4502977"/>
              <a:gd name="connsiteY8" fmla="*/ 4996939 h 5571066"/>
              <a:gd name="connsiteX9" fmla="*/ 87989 w 4502977"/>
              <a:gd name="connsiteY9" fmla="*/ 4837727 h 5571066"/>
              <a:gd name="connsiteX10" fmla="*/ 105196 w 4502977"/>
              <a:gd name="connsiteY10" fmla="*/ 4668225 h 5571066"/>
              <a:gd name="connsiteX11" fmla="*/ 121138 w 4502977"/>
              <a:gd name="connsiteY11" fmla="*/ 4485404 h 5571066"/>
              <a:gd name="connsiteX12" fmla="*/ 136450 w 4502977"/>
              <a:gd name="connsiteY12" fmla="*/ 4294108 h 5571066"/>
              <a:gd name="connsiteX13" fmla="*/ 150340 w 4502977"/>
              <a:gd name="connsiteY13" fmla="*/ 4091915 h 5571066"/>
              <a:gd name="connsiteX14" fmla="*/ 163600 w 4502977"/>
              <a:gd name="connsiteY14" fmla="*/ 3881247 h 5571066"/>
              <a:gd name="connsiteX15" fmla="*/ 176070 w 4502977"/>
              <a:gd name="connsiteY15" fmla="*/ 3661499 h 5571066"/>
              <a:gd name="connsiteX16" fmla="*/ 180490 w 4502977"/>
              <a:gd name="connsiteY16" fmla="*/ 3548901 h 5571066"/>
              <a:gd name="connsiteX17" fmla="*/ 185383 w 4502977"/>
              <a:gd name="connsiteY17" fmla="*/ 3433881 h 5571066"/>
              <a:gd name="connsiteX18" fmla="*/ 189961 w 4502977"/>
              <a:gd name="connsiteY18" fmla="*/ 3317045 h 5571066"/>
              <a:gd name="connsiteX19" fmla="*/ 192960 w 4502977"/>
              <a:gd name="connsiteY19" fmla="*/ 3199604 h 5571066"/>
              <a:gd name="connsiteX20" fmla="*/ 195643 w 4502977"/>
              <a:gd name="connsiteY20" fmla="*/ 3079741 h 5571066"/>
              <a:gd name="connsiteX21" fmla="*/ 198485 w 4502977"/>
              <a:gd name="connsiteY21" fmla="*/ 2958668 h 5571066"/>
              <a:gd name="connsiteX22" fmla="*/ 200379 w 4502977"/>
              <a:gd name="connsiteY22" fmla="*/ 2835173 h 5571066"/>
              <a:gd name="connsiteX23" fmla="*/ 200379 w 4502977"/>
              <a:gd name="connsiteY23" fmla="*/ 2710468 h 5571066"/>
              <a:gd name="connsiteX24" fmla="*/ 201326 w 4502977"/>
              <a:gd name="connsiteY24" fmla="*/ 2584551 h 5571066"/>
              <a:gd name="connsiteX25" fmla="*/ 200379 w 4502977"/>
              <a:gd name="connsiteY25" fmla="*/ 2457424 h 5571066"/>
              <a:gd name="connsiteX26" fmla="*/ 198485 w 4502977"/>
              <a:gd name="connsiteY26" fmla="*/ 2328481 h 5571066"/>
              <a:gd name="connsiteX27" fmla="*/ 196748 w 4502977"/>
              <a:gd name="connsiteY27" fmla="*/ 2199538 h 5571066"/>
              <a:gd name="connsiteX28" fmla="*/ 192960 w 4502977"/>
              <a:gd name="connsiteY28" fmla="*/ 2068779 h 5571066"/>
              <a:gd name="connsiteX29" fmla="*/ 189014 w 4502977"/>
              <a:gd name="connsiteY29" fmla="*/ 1936809 h 5571066"/>
              <a:gd name="connsiteX30" fmla="*/ 184436 w 4502977"/>
              <a:gd name="connsiteY30" fmla="*/ 1804839 h 5571066"/>
              <a:gd name="connsiteX31" fmla="*/ 177964 w 4502977"/>
              <a:gd name="connsiteY31" fmla="*/ 1671658 h 5571066"/>
              <a:gd name="connsiteX32" fmla="*/ 170229 w 4502977"/>
              <a:gd name="connsiteY32" fmla="*/ 1537266 h 5571066"/>
              <a:gd name="connsiteX33" fmla="*/ 162811 w 4502977"/>
              <a:gd name="connsiteY33" fmla="*/ 1402270 h 5571066"/>
              <a:gd name="connsiteX34" fmla="*/ 153340 w 4502977"/>
              <a:gd name="connsiteY34" fmla="*/ 1267273 h 5571066"/>
              <a:gd name="connsiteX35" fmla="*/ 141975 w 4502977"/>
              <a:gd name="connsiteY35" fmla="*/ 1130460 h 5571066"/>
              <a:gd name="connsiteX36" fmla="*/ 130610 w 4502977"/>
              <a:gd name="connsiteY36" fmla="*/ 995463 h 5571066"/>
              <a:gd name="connsiteX37" fmla="*/ 117507 w 4502977"/>
              <a:gd name="connsiteY37" fmla="*/ 858045 h 5571066"/>
              <a:gd name="connsiteX38" fmla="*/ 103143 w 4502977"/>
              <a:gd name="connsiteY38" fmla="*/ 720021 h 5571066"/>
              <a:gd name="connsiteX39" fmla="*/ 87989 w 4502977"/>
              <a:gd name="connsiteY39" fmla="*/ 583813 h 5571066"/>
              <a:gd name="connsiteX40" fmla="*/ 70310 w 4502977"/>
              <a:gd name="connsiteY40" fmla="*/ 445790 h 5571066"/>
              <a:gd name="connsiteX41" fmla="*/ 51368 w 4502977"/>
              <a:gd name="connsiteY41" fmla="*/ 308371 h 5571066"/>
              <a:gd name="connsiteX42" fmla="*/ 32584 w 4502977"/>
              <a:gd name="connsiteY42" fmla="*/ 170348 h 5571066"/>
              <a:gd name="connsiteX43" fmla="*/ 10643 w 4502977"/>
              <a:gd name="connsiteY43" fmla="*/ 32930 h 5571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502977" h="5571066">
                <a:moveTo>
                  <a:pt x="5248" y="0"/>
                </a:moveTo>
                <a:lnTo>
                  <a:pt x="4502977" y="0"/>
                </a:lnTo>
                <a:lnTo>
                  <a:pt x="4502977" y="5571066"/>
                </a:lnTo>
                <a:lnTo>
                  <a:pt x="0" y="5571066"/>
                </a:lnTo>
                <a:lnTo>
                  <a:pt x="8749" y="5504842"/>
                </a:lnTo>
                <a:lnTo>
                  <a:pt x="23113" y="5397086"/>
                </a:lnTo>
                <a:lnTo>
                  <a:pt x="38267" y="5277829"/>
                </a:lnTo>
                <a:lnTo>
                  <a:pt x="54210" y="5143438"/>
                </a:lnTo>
                <a:lnTo>
                  <a:pt x="71100" y="4996939"/>
                </a:lnTo>
                <a:lnTo>
                  <a:pt x="87989" y="4837727"/>
                </a:lnTo>
                <a:lnTo>
                  <a:pt x="105196" y="4668225"/>
                </a:lnTo>
                <a:lnTo>
                  <a:pt x="121138" y="4485404"/>
                </a:lnTo>
                <a:lnTo>
                  <a:pt x="136450" y="4294108"/>
                </a:lnTo>
                <a:lnTo>
                  <a:pt x="150340" y="4091915"/>
                </a:lnTo>
                <a:lnTo>
                  <a:pt x="163600" y="3881247"/>
                </a:lnTo>
                <a:lnTo>
                  <a:pt x="176070" y="3661499"/>
                </a:lnTo>
                <a:lnTo>
                  <a:pt x="180490" y="3548901"/>
                </a:lnTo>
                <a:lnTo>
                  <a:pt x="185383" y="3433881"/>
                </a:lnTo>
                <a:lnTo>
                  <a:pt x="189961" y="3317045"/>
                </a:lnTo>
                <a:lnTo>
                  <a:pt x="192960" y="3199604"/>
                </a:lnTo>
                <a:lnTo>
                  <a:pt x="195643" y="3079741"/>
                </a:lnTo>
                <a:lnTo>
                  <a:pt x="198485" y="2958668"/>
                </a:lnTo>
                <a:lnTo>
                  <a:pt x="200379" y="2835173"/>
                </a:lnTo>
                <a:lnTo>
                  <a:pt x="200379" y="2710468"/>
                </a:lnTo>
                <a:lnTo>
                  <a:pt x="201326" y="2584551"/>
                </a:lnTo>
                <a:lnTo>
                  <a:pt x="200379" y="2457424"/>
                </a:lnTo>
                <a:lnTo>
                  <a:pt x="198485" y="2328481"/>
                </a:lnTo>
                <a:lnTo>
                  <a:pt x="196748" y="2199538"/>
                </a:lnTo>
                <a:lnTo>
                  <a:pt x="192960" y="2068779"/>
                </a:lnTo>
                <a:lnTo>
                  <a:pt x="189014" y="1936809"/>
                </a:lnTo>
                <a:lnTo>
                  <a:pt x="184436" y="1804839"/>
                </a:lnTo>
                <a:lnTo>
                  <a:pt x="177964" y="1671658"/>
                </a:lnTo>
                <a:lnTo>
                  <a:pt x="170229" y="1537266"/>
                </a:lnTo>
                <a:lnTo>
                  <a:pt x="162811" y="1402270"/>
                </a:lnTo>
                <a:lnTo>
                  <a:pt x="153340" y="1267273"/>
                </a:lnTo>
                <a:lnTo>
                  <a:pt x="141975" y="1130460"/>
                </a:lnTo>
                <a:lnTo>
                  <a:pt x="130610" y="995463"/>
                </a:lnTo>
                <a:lnTo>
                  <a:pt x="117507" y="858045"/>
                </a:lnTo>
                <a:lnTo>
                  <a:pt x="103143" y="720021"/>
                </a:lnTo>
                <a:lnTo>
                  <a:pt x="87989" y="583813"/>
                </a:lnTo>
                <a:lnTo>
                  <a:pt x="70310" y="445790"/>
                </a:lnTo>
                <a:lnTo>
                  <a:pt x="51368" y="308371"/>
                </a:lnTo>
                <a:lnTo>
                  <a:pt x="32584" y="170348"/>
                </a:lnTo>
                <a:lnTo>
                  <a:pt x="10643" y="32930"/>
                </a:lnTo>
                <a:close/>
              </a:path>
            </a:pathLst>
          </a:custGeom>
        </p:spPr>
      </p:pic>
      <p:sp>
        <p:nvSpPr>
          <p:cNvPr id="15" name="Rectangle 14">
            <a:extLst>
              <a:ext uri="{FF2B5EF4-FFF2-40B4-BE49-F238E27FC236}">
                <a16:creationId xmlns:a16="http://schemas.microsoft.com/office/drawing/2014/main" id="{0651216B-3610-4EBC-8999-5A7A9AD28E4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794144583"/>
      </p:ext>
    </p:extLst>
  </p:cSld>
  <p:clrMapOvr>
    <a:masterClrMapping/>
  </p:clrMapOvr>
  <mc:AlternateContent xmlns:mc="http://schemas.openxmlformats.org/markup-compatibility/2006">
    <mc:Choice xmlns:p14="http://schemas.microsoft.com/office/powerpoint/2010/main" Requires="p14">
      <p:transition spd="slow" p14:dur="1500" advTm="6135">
        <p:split orient="vert"/>
      </p:transition>
    </mc:Choice>
    <mc:Fallback>
      <p:transition spd="slow" advTm="6135">
        <p:split orient="vert"/>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1BAC152-47BE-44F8-A2FD-3B2246C326CA}"/>
              </a:ext>
            </a:extLst>
          </p:cNvPr>
          <p:cNvPicPr>
            <a:picLocks noChangeAspect="1"/>
          </p:cNvPicPr>
          <p:nvPr/>
        </p:nvPicPr>
        <p:blipFill>
          <a:blip r:embed="rId2"/>
          <a:stretch>
            <a:fillRect/>
          </a:stretch>
        </p:blipFill>
        <p:spPr>
          <a:xfrm>
            <a:off x="3125028" y="484533"/>
            <a:ext cx="5676900" cy="5676900"/>
          </a:xfrm>
          <a:prstGeom prst="rect">
            <a:avLst/>
          </a:prstGeom>
        </p:spPr>
      </p:pic>
      <p:sp>
        <p:nvSpPr>
          <p:cNvPr id="3" name="Subtitle 2">
            <a:extLst>
              <a:ext uri="{FF2B5EF4-FFF2-40B4-BE49-F238E27FC236}">
                <a16:creationId xmlns:a16="http://schemas.microsoft.com/office/drawing/2014/main" id="{A3D46F23-BB09-4B77-9B44-E9D134A62DC2}"/>
              </a:ext>
            </a:extLst>
          </p:cNvPr>
          <p:cNvSpPr>
            <a:spLocks noGrp="1"/>
          </p:cNvSpPr>
          <p:nvPr>
            <p:ph type="subTitle" idx="1"/>
          </p:nvPr>
        </p:nvSpPr>
        <p:spPr>
          <a:xfrm>
            <a:off x="583096" y="4379815"/>
            <a:ext cx="10933043" cy="861420"/>
          </a:xfrm>
        </p:spPr>
        <p:txBody>
          <a:bodyPr>
            <a:noAutofit/>
          </a:bodyPr>
          <a:lstStyle/>
          <a:p>
            <a:pPr algn="ctr"/>
            <a:r>
              <a:rPr lang="en-US" sz="5400" b="1" dirty="0">
                <a:solidFill>
                  <a:schemeClr val="bg1"/>
                </a:solidFill>
              </a:rPr>
              <a:t>LAY COUNCIL,  </a:t>
            </a:r>
          </a:p>
          <a:p>
            <a:pPr algn="ctr"/>
            <a:r>
              <a:rPr lang="en-US" sz="5400" b="1" dirty="0">
                <a:solidFill>
                  <a:schemeClr val="bg1"/>
                </a:solidFill>
              </a:rPr>
              <a:t>SISTER MILDRED SUMMERS</a:t>
            </a:r>
          </a:p>
        </p:txBody>
      </p:sp>
    </p:spTree>
    <p:extLst>
      <p:ext uri="{BB962C8B-B14F-4D97-AF65-F5344CB8AC3E}">
        <p14:creationId xmlns:p14="http://schemas.microsoft.com/office/powerpoint/2010/main" val="2137363899"/>
      </p:ext>
    </p:extLst>
  </p:cSld>
  <p:clrMapOvr>
    <a:masterClrMapping/>
  </p:clrMapOvr>
  <mc:AlternateContent xmlns:mc="http://schemas.openxmlformats.org/markup-compatibility/2006">
    <mc:Choice xmlns:p14="http://schemas.microsoft.com/office/powerpoint/2010/main" Requires="p14">
      <p:transition spd="med" p14:dur="700" advTm="5786">
        <p:fade/>
      </p:transition>
    </mc:Choice>
    <mc:Fallback>
      <p:transition spd="med" advTm="5786">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indoor, wall, floor, furniture&#10;&#10;Description generated with very high confidence">
            <a:extLst>
              <a:ext uri="{FF2B5EF4-FFF2-40B4-BE49-F238E27FC236}">
                <a16:creationId xmlns:a16="http://schemas.microsoft.com/office/drawing/2014/main" id="{4C3F5537-E780-4A7D-891F-7F747046FE9A}"/>
              </a:ext>
            </a:extLst>
          </p:cNvPr>
          <p:cNvPicPr>
            <a:picLocks noChangeAspect="1"/>
          </p:cNvPicPr>
          <p:nvPr/>
        </p:nvPicPr>
        <p:blipFill>
          <a:blip r:embed="rId2"/>
          <a:stretch>
            <a:fillRect/>
          </a:stretch>
        </p:blipFill>
        <p:spPr>
          <a:xfrm rot="16200000">
            <a:off x="3148821" y="1243036"/>
            <a:ext cx="5870915" cy="4403186"/>
          </a:xfrm>
          <a:prstGeom prst="rect">
            <a:avLst/>
          </a:prstGeom>
        </p:spPr>
      </p:pic>
      <p:sp>
        <p:nvSpPr>
          <p:cNvPr id="9" name="TextBox 8">
            <a:extLst>
              <a:ext uri="{FF2B5EF4-FFF2-40B4-BE49-F238E27FC236}">
                <a16:creationId xmlns:a16="http://schemas.microsoft.com/office/drawing/2014/main" id="{9D38D0D9-C13A-4FBF-AA22-4249E61C39D3}"/>
              </a:ext>
            </a:extLst>
          </p:cNvPr>
          <p:cNvSpPr txBox="1"/>
          <p:nvPr/>
        </p:nvSpPr>
        <p:spPr>
          <a:xfrm>
            <a:off x="1709531" y="602057"/>
            <a:ext cx="8095040" cy="1323439"/>
          </a:xfrm>
          <a:prstGeom prst="rect">
            <a:avLst/>
          </a:prstGeom>
          <a:noFill/>
        </p:spPr>
        <p:txBody>
          <a:bodyPr wrap="square" rtlCol="0">
            <a:spAutoFit/>
          </a:bodyPr>
          <a:lstStyle/>
          <a:p>
            <a:pPr algn="ctr"/>
            <a:r>
              <a:rPr lang="en-US" sz="4000" b="1" dirty="0">
                <a:solidFill>
                  <a:schemeClr val="bg1"/>
                </a:solidFill>
              </a:rPr>
              <a:t>BLACK HISTORY MONTH: CELEBRATING OUR HERITAGE</a:t>
            </a:r>
          </a:p>
        </p:txBody>
      </p:sp>
    </p:spTree>
    <p:extLst>
      <p:ext uri="{BB962C8B-B14F-4D97-AF65-F5344CB8AC3E}">
        <p14:creationId xmlns:p14="http://schemas.microsoft.com/office/powerpoint/2010/main" val="428031486"/>
      </p:ext>
    </p:extLst>
  </p:cSld>
  <p:clrMapOvr>
    <a:masterClrMapping/>
  </p:clrMapOvr>
  <p:transition spd="slow" advTm="5759">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6503EB0F-2257-4A3E-A73B-E1DE769B459F}"/>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26" name="Rectangle 25">
              <a:extLst>
                <a:ext uri="{FF2B5EF4-FFF2-40B4-BE49-F238E27FC236}">
                  <a16:creationId xmlns:a16="http://schemas.microsoft.com/office/drawing/2014/main" id="{77012B2A-0D78-433A-8C68-8889D3DCDDAF}"/>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Freeform 5">
              <a:extLst>
                <a:ext uri="{FF2B5EF4-FFF2-40B4-BE49-F238E27FC236}">
                  <a16:creationId xmlns:a16="http://schemas.microsoft.com/office/drawing/2014/main" id="{119D0202-ED3F-47CC-90E9-4E963BCDAB9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9" name="Rectangle 28">
            <a:extLst>
              <a:ext uri="{FF2B5EF4-FFF2-40B4-BE49-F238E27FC236}">
                <a16:creationId xmlns:a16="http://schemas.microsoft.com/office/drawing/2014/main" id="{670D6F2B-93AF-47D6-9378-5E54BE0AC69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pSp>
        <p:nvGrpSpPr>
          <p:cNvPr id="31" name="Group 30">
            <a:extLst>
              <a:ext uri="{FF2B5EF4-FFF2-40B4-BE49-F238E27FC236}">
                <a16:creationId xmlns:a16="http://schemas.microsoft.com/office/drawing/2014/main" id="{0325AC77-4E29-4B54-B3D4-66A09486E0CA}"/>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32" name="Rectangle 31">
              <a:extLst>
                <a:ext uri="{FF2B5EF4-FFF2-40B4-BE49-F238E27FC236}">
                  <a16:creationId xmlns:a16="http://schemas.microsoft.com/office/drawing/2014/main" id="{27F71114-7222-454E-810C-08A91C6CB212}"/>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Freeform 5">
              <a:extLst>
                <a:ext uri="{FF2B5EF4-FFF2-40B4-BE49-F238E27FC236}">
                  <a16:creationId xmlns:a16="http://schemas.microsoft.com/office/drawing/2014/main" id="{567C3E77-7011-4BEA-8CCE-2BF85ED7A867}"/>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35" name="Rectangle 34">
            <a:extLst>
              <a:ext uri="{FF2B5EF4-FFF2-40B4-BE49-F238E27FC236}">
                <a16:creationId xmlns:a16="http://schemas.microsoft.com/office/drawing/2014/main" id="{A163AD8F-ACE5-4FCB-A39E-DF84A72160C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5" name="Picture 4" descr="A picture containing indoor, wall, floor, sitting&#10;&#10;Description generated with very high confidence">
            <a:extLst>
              <a:ext uri="{FF2B5EF4-FFF2-40B4-BE49-F238E27FC236}">
                <a16:creationId xmlns:a16="http://schemas.microsoft.com/office/drawing/2014/main" id="{34C9E6A7-E137-49DC-9564-C610BB229A71}"/>
              </a:ext>
            </a:extLst>
          </p:cNvPr>
          <p:cNvPicPr>
            <a:picLocks noChangeAspect="1"/>
          </p:cNvPicPr>
          <p:nvPr/>
        </p:nvPicPr>
        <p:blipFill rotWithShape="1">
          <a:blip r:embed="rId3">
            <a:extLst/>
          </a:blip>
          <a:srcRect l="9476" r="1909" b="-2"/>
          <a:stretch/>
        </p:blipFill>
        <p:spPr>
          <a:xfrm rot="5400000">
            <a:off x="-600112" y="1551025"/>
            <a:ext cx="5909207" cy="3751053"/>
          </a:xfrm>
          <a:prstGeom prst="rect">
            <a:avLst/>
          </a:prstGeom>
          <a:ln>
            <a:noFill/>
          </a:ln>
        </p:spPr>
      </p:pic>
    </p:spTree>
    <p:extLst>
      <p:ext uri="{BB962C8B-B14F-4D97-AF65-F5344CB8AC3E}">
        <p14:creationId xmlns:p14="http://schemas.microsoft.com/office/powerpoint/2010/main" val="152087643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4942">
        <p159:morph option="byObject"/>
      </p:transition>
    </mc:Choice>
    <mc:Fallback>
      <p:transition spd="slow" advTm="4942">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388DD50E-1D2D-48C6-A470-79FB7F337F8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54" name="Rectangle 53">
            <a:extLst>
              <a:ext uri="{FF2B5EF4-FFF2-40B4-BE49-F238E27FC236}">
                <a16:creationId xmlns:a16="http://schemas.microsoft.com/office/drawing/2014/main" id="{4F78DAAE-B0C3-49A3-8AB1-AD2FF0E3686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56" name="Rectangle 55">
            <a:extLst>
              <a:ext uri="{FF2B5EF4-FFF2-40B4-BE49-F238E27FC236}">
                <a16:creationId xmlns:a16="http://schemas.microsoft.com/office/drawing/2014/main" id="{F6A8A81D-3338-4B0F-A26F-A3D259D2768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801794"/>
            <a:ext cx="11000237" cy="52482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descr="A picture containing indoor, wall, floor, sofa&#10;&#10;Description generated with very high confidence">
            <a:extLst>
              <a:ext uri="{FF2B5EF4-FFF2-40B4-BE49-F238E27FC236}">
                <a16:creationId xmlns:a16="http://schemas.microsoft.com/office/drawing/2014/main" id="{71321F1B-0E6F-4CD3-9F84-7137FE768495}"/>
              </a:ext>
            </a:extLst>
          </p:cNvPr>
          <p:cNvPicPr>
            <a:picLocks noChangeAspect="1"/>
          </p:cNvPicPr>
          <p:nvPr/>
        </p:nvPicPr>
        <p:blipFill rotWithShape="1">
          <a:blip r:embed="rId3"/>
          <a:srcRect/>
          <a:stretch/>
        </p:blipFill>
        <p:spPr>
          <a:xfrm rot="5400000">
            <a:off x="3188894" y="1797276"/>
            <a:ext cx="5486741" cy="3086291"/>
          </a:xfrm>
          <a:prstGeom prst="rect">
            <a:avLst/>
          </a:prstGeom>
        </p:spPr>
      </p:pic>
      <p:sp>
        <p:nvSpPr>
          <p:cNvPr id="58" name="Rectangle 57">
            <a:extLst>
              <a:ext uri="{FF2B5EF4-FFF2-40B4-BE49-F238E27FC236}">
                <a16:creationId xmlns:a16="http://schemas.microsoft.com/office/drawing/2014/main" id="{40155665-7CE2-4939-AE5E-020DC1D2075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445552306"/>
      </p:ext>
    </p:extLst>
  </p:cSld>
  <p:clrMapOvr>
    <a:masterClrMapping/>
  </p:clrMapOvr>
  <mc:AlternateContent xmlns:mc="http://schemas.openxmlformats.org/markup-compatibility/2006">
    <mc:Choice xmlns:p14="http://schemas.microsoft.com/office/powerpoint/2010/main" Requires="p14">
      <p:transition spd="slow" p14:dur="2000" advTm="6626"/>
    </mc:Choice>
    <mc:Fallback>
      <p:transition spd="slow" advTm="6626"/>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84770E2-D7FD-4761-A0A1-4CAAA9B12127}"/>
              </a:ext>
            </a:extLst>
          </p:cNvPr>
          <p:cNvPicPr>
            <a:picLocks noChangeAspect="1"/>
          </p:cNvPicPr>
          <p:nvPr/>
        </p:nvPicPr>
        <p:blipFill>
          <a:blip r:embed="rId2"/>
          <a:stretch>
            <a:fillRect/>
          </a:stretch>
        </p:blipFill>
        <p:spPr>
          <a:xfrm>
            <a:off x="3707130" y="492369"/>
            <a:ext cx="4188656" cy="5584874"/>
          </a:xfrm>
          <a:prstGeom prst="rect">
            <a:avLst/>
          </a:prstGeom>
        </p:spPr>
      </p:pic>
    </p:spTree>
    <p:extLst>
      <p:ext uri="{BB962C8B-B14F-4D97-AF65-F5344CB8AC3E}">
        <p14:creationId xmlns:p14="http://schemas.microsoft.com/office/powerpoint/2010/main" val="1794480789"/>
      </p:ext>
    </p:extLst>
  </p:cSld>
  <p:clrMapOvr>
    <a:masterClrMapping/>
  </p:clrMapOvr>
  <mc:AlternateContent xmlns:mc="http://schemas.openxmlformats.org/markup-compatibility/2006">
    <mc:Choice xmlns:p14="http://schemas.microsoft.com/office/powerpoint/2010/main" Requires="p14">
      <p:transition spd="med" p14:dur="700" advTm="6494">
        <p:fade/>
      </p:transition>
    </mc:Choice>
    <mc:Fallback>
      <p:transition spd="med" advTm="6494">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FAEF28A3-012D-4640-B8B8-1EF6EAF7233B}"/>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F3B2F1C2-14D3-4A53-B329-323795BCFD5A}"/>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a:extLst>
                <a:ext uri="{FF2B5EF4-FFF2-40B4-BE49-F238E27FC236}">
                  <a16:creationId xmlns:a16="http://schemas.microsoft.com/office/drawing/2014/main" id="{194E879E-1515-4211-8F1B-B68A92B2C20E}"/>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a:extLst>
                <a:ext uri="{FF2B5EF4-FFF2-40B4-BE49-F238E27FC236}">
                  <a16:creationId xmlns:a16="http://schemas.microsoft.com/office/drawing/2014/main" id="{F7137E7D-1F4E-498A-97D1-0E1FE6FC6F9F}"/>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a:extLst>
                <a:ext uri="{FF2B5EF4-FFF2-40B4-BE49-F238E27FC236}">
                  <a16:creationId xmlns:a16="http://schemas.microsoft.com/office/drawing/2014/main" id="{91375183-B6E5-43E0-B28F-39EC9083853F}"/>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a:extLst>
                <a:ext uri="{FF2B5EF4-FFF2-40B4-BE49-F238E27FC236}">
                  <a16:creationId xmlns:a16="http://schemas.microsoft.com/office/drawing/2014/main" id="{267F36BD-A8AF-4304-A662-1007CC1748D8}"/>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a:extLst>
                <a:ext uri="{FF2B5EF4-FFF2-40B4-BE49-F238E27FC236}">
                  <a16:creationId xmlns:a16="http://schemas.microsoft.com/office/drawing/2014/main" id="{15D9095F-2809-4A90-A032-250AC21C3529}"/>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Freeform 5">
              <a:extLst>
                <a:ext uri="{FF2B5EF4-FFF2-40B4-BE49-F238E27FC236}">
                  <a16:creationId xmlns:a16="http://schemas.microsoft.com/office/drawing/2014/main" id="{9027D7BF-C282-4477-A406-245C3F26521E}"/>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8" name="Freeform 5">
              <a:extLst>
                <a:ext uri="{FF2B5EF4-FFF2-40B4-BE49-F238E27FC236}">
                  <a16:creationId xmlns:a16="http://schemas.microsoft.com/office/drawing/2014/main" id="{AC3C43D8-426E-472E-A8E8-C41BF7A876B9}"/>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9" name="Freeform 5">
              <a:extLst>
                <a:ext uri="{FF2B5EF4-FFF2-40B4-BE49-F238E27FC236}">
                  <a16:creationId xmlns:a16="http://schemas.microsoft.com/office/drawing/2014/main" id="{52DCAE0E-B8DE-4C42-A48F-FA0C8345AC93}"/>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1" name="Rectangle 20">
            <a:extLst>
              <a:ext uri="{FF2B5EF4-FFF2-40B4-BE49-F238E27FC236}">
                <a16:creationId xmlns:a16="http://schemas.microsoft.com/office/drawing/2014/main" id="{59647F54-801D-44AB-8284-EDDFF776313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pSp>
        <p:nvGrpSpPr>
          <p:cNvPr id="23" name="Group 22">
            <a:extLst>
              <a:ext uri="{FF2B5EF4-FFF2-40B4-BE49-F238E27FC236}">
                <a16:creationId xmlns:a16="http://schemas.microsoft.com/office/drawing/2014/main" id="{73C75B33-8B9C-4C30-B69D-6F21F9FFF708}"/>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24" name="Rectangle 23">
              <a:extLst>
                <a:ext uri="{FF2B5EF4-FFF2-40B4-BE49-F238E27FC236}">
                  <a16:creationId xmlns:a16="http://schemas.microsoft.com/office/drawing/2014/main" id="{510C9632-BB6F-48EE-AB65-501878BA5DB6}"/>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Oval 24">
              <a:extLst>
                <a:ext uri="{FF2B5EF4-FFF2-40B4-BE49-F238E27FC236}">
                  <a16:creationId xmlns:a16="http://schemas.microsoft.com/office/drawing/2014/main" id="{F63B1F66-4ACE-4A01-8ADF-F175A9C358B2}"/>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6" name="Oval 25">
              <a:extLst>
                <a:ext uri="{FF2B5EF4-FFF2-40B4-BE49-F238E27FC236}">
                  <a16:creationId xmlns:a16="http://schemas.microsoft.com/office/drawing/2014/main" id="{CF8448ED-9332-4A9B-8CAB-B1985E596E20}"/>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7" name="Rectangle 26">
              <a:extLst>
                <a:ext uri="{FF2B5EF4-FFF2-40B4-BE49-F238E27FC236}">
                  <a16:creationId xmlns:a16="http://schemas.microsoft.com/office/drawing/2014/main" id="{E7733D14-EF47-47BB-93CA-C498A30E0D00}"/>
                </a:ext>
              </a:extLst>
            </p:cNvPr>
            <p:cNvSpPr/>
            <p:nvPr>
              <p:extLst>
                <p:ext uri="{386F3935-93C4-4BCD-93E2-E3B085C9AB24}">
                  <p16:designElem xmlns:p16="http://schemas.microsoft.com/office/powerpoint/2015/main" val="1"/>
                </p:ext>
              </p:extLst>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5">
              <a:extLst>
                <a:ext uri="{FF2B5EF4-FFF2-40B4-BE49-F238E27FC236}">
                  <a16:creationId xmlns:a16="http://schemas.microsoft.com/office/drawing/2014/main" id="{ED3A2261-1C75-40FF-8CD6-18C5900C1C8D}"/>
                </a:ext>
              </a:extLst>
            </p:cNvPr>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9" name="Freeform 5">
              <a:extLst>
                <a:ext uri="{FF2B5EF4-FFF2-40B4-BE49-F238E27FC236}">
                  <a16:creationId xmlns:a16="http://schemas.microsoft.com/office/drawing/2014/main" id="{7C8D7967-7E76-49C0-8910-644CD2B545A7}"/>
                </a:ext>
              </a:extLst>
            </p:cNvPr>
            <p:cNvSpPr/>
            <p:nvPr>
              <p:extLst>
                <p:ext uri="{386F3935-93C4-4BCD-93E2-E3B085C9AB24}">
                  <p16:designElem xmlns:p16="http://schemas.microsoft.com/office/powerpoint/2015/main" val="1"/>
                </p:ext>
              </p:extLst>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30" name="Freeform 5">
              <a:extLst>
                <a:ext uri="{FF2B5EF4-FFF2-40B4-BE49-F238E27FC236}">
                  <a16:creationId xmlns:a16="http://schemas.microsoft.com/office/drawing/2014/main" id="{C89ED458-2326-40DC-9C7B-1A717B6551AD}"/>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pic>
        <p:nvPicPr>
          <p:cNvPr id="5" name="Picture Placeholder 4">
            <a:extLst>
              <a:ext uri="{FF2B5EF4-FFF2-40B4-BE49-F238E27FC236}">
                <a16:creationId xmlns:a16="http://schemas.microsoft.com/office/drawing/2014/main" id="{3727CFAE-1AFB-4A9F-8FC6-4D636812AF40}"/>
              </a:ext>
            </a:extLst>
          </p:cNvPr>
          <p:cNvPicPr>
            <a:picLocks noGrp="1" noChangeAspect="1"/>
          </p:cNvPicPr>
          <p:nvPr>
            <p:ph type="pic" idx="1"/>
          </p:nvPr>
        </p:nvPicPr>
        <p:blipFill rotWithShape="1">
          <a:blip r:embed="rId3"/>
          <a:srcRect r="8703" b="2"/>
          <a:stretch/>
        </p:blipFill>
        <p:spPr>
          <a:xfrm>
            <a:off x="5194607" y="803751"/>
            <a:ext cx="6391533" cy="5250498"/>
          </a:xfrm>
          <a:prstGeom prst="rect">
            <a:avLst/>
          </a:prstGeom>
        </p:spPr>
      </p:pic>
      <p:sp>
        <p:nvSpPr>
          <p:cNvPr id="32" name="Rectangle 31">
            <a:extLst>
              <a:ext uri="{FF2B5EF4-FFF2-40B4-BE49-F238E27FC236}">
                <a16:creationId xmlns:a16="http://schemas.microsoft.com/office/drawing/2014/main" id="{6F9D1DE6-E368-4F07-85F9-D5B767477DD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863275228"/>
      </p:ext>
    </p:extLst>
  </p:cSld>
  <p:clrMapOvr>
    <a:masterClrMapping/>
  </p:clrMapOvr>
  <p:transition spd="slow" advTm="7090">
    <p:push dir="u"/>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6503EB0F-2257-4A3E-A73B-E1DE769B459F}"/>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0" name="Rectangle 9">
              <a:extLst>
                <a:ext uri="{FF2B5EF4-FFF2-40B4-BE49-F238E27FC236}">
                  <a16:creationId xmlns:a16="http://schemas.microsoft.com/office/drawing/2014/main" id="{77012B2A-0D78-433A-8C68-8889D3DCDDAF}"/>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Freeform 5">
              <a:extLst>
                <a:ext uri="{FF2B5EF4-FFF2-40B4-BE49-F238E27FC236}">
                  <a16:creationId xmlns:a16="http://schemas.microsoft.com/office/drawing/2014/main" id="{119D0202-ED3F-47CC-90E9-4E963BCDAB9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3" name="Rectangle 12">
            <a:extLst>
              <a:ext uri="{FF2B5EF4-FFF2-40B4-BE49-F238E27FC236}">
                <a16:creationId xmlns:a16="http://schemas.microsoft.com/office/drawing/2014/main" id="{670D6F2B-93AF-47D6-9378-5E54BE0AC69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4" name="Picture 3">
            <a:extLst>
              <a:ext uri="{FF2B5EF4-FFF2-40B4-BE49-F238E27FC236}">
                <a16:creationId xmlns:a16="http://schemas.microsoft.com/office/drawing/2014/main" id="{0E380AD2-699C-4E74-8366-2A250B6BBE37}"/>
              </a:ext>
            </a:extLst>
          </p:cNvPr>
          <p:cNvPicPr>
            <a:picLocks noChangeAspect="1"/>
          </p:cNvPicPr>
          <p:nvPr/>
        </p:nvPicPr>
        <p:blipFill rotWithShape="1">
          <a:blip r:embed="rId3"/>
          <a:srcRect r="-2" b="1683"/>
          <a:stretch/>
        </p:blipFill>
        <p:spPr>
          <a:xfrm>
            <a:off x="3826413" y="571499"/>
            <a:ext cx="4366052" cy="5723319"/>
          </a:xfrm>
          <a:prstGeom prst="roundRect">
            <a:avLst>
              <a:gd name="adj" fmla="val 1858"/>
            </a:avLst>
          </a:prstGeom>
          <a:effectLst>
            <a:outerShdw blurRad="50800" dist="50800" dir="5400000" algn="tl" rotWithShape="0">
              <a:srgbClr val="000000">
                <a:alpha val="43000"/>
              </a:srgbClr>
            </a:outerShdw>
          </a:effectLst>
        </p:spPr>
      </p:pic>
    </p:spTree>
    <p:extLst>
      <p:ext uri="{BB962C8B-B14F-4D97-AF65-F5344CB8AC3E}">
        <p14:creationId xmlns:p14="http://schemas.microsoft.com/office/powerpoint/2010/main" val="1679283586"/>
      </p:ext>
    </p:extLst>
  </p:cSld>
  <p:clrMapOvr>
    <a:masterClrMapping/>
  </p:clrMapOvr>
  <p:transition spd="slow" advTm="6888">
    <p:wip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ED0B8C2-43D7-4C1A-AF3E-8FB0D9301AD9}"/>
              </a:ext>
            </a:extLst>
          </p:cNvPr>
          <p:cNvPicPr>
            <a:picLocks noChangeAspect="1"/>
          </p:cNvPicPr>
          <p:nvPr/>
        </p:nvPicPr>
        <p:blipFill>
          <a:blip r:embed="rId2"/>
          <a:stretch>
            <a:fillRect/>
          </a:stretch>
        </p:blipFill>
        <p:spPr>
          <a:xfrm>
            <a:off x="2289744" y="518800"/>
            <a:ext cx="7612512" cy="5820400"/>
          </a:xfrm>
          <a:prstGeom prst="rect">
            <a:avLst/>
          </a:prstGeom>
        </p:spPr>
      </p:pic>
    </p:spTree>
    <p:extLst>
      <p:ext uri="{BB962C8B-B14F-4D97-AF65-F5344CB8AC3E}">
        <p14:creationId xmlns:p14="http://schemas.microsoft.com/office/powerpoint/2010/main" val="14684252"/>
      </p:ext>
    </p:extLst>
  </p:cSld>
  <p:clrMapOvr>
    <a:masterClrMapping/>
  </p:clrMapOvr>
  <mc:AlternateContent xmlns:mc="http://schemas.openxmlformats.org/markup-compatibility/2006">
    <mc:Choice xmlns:p14="http://schemas.microsoft.com/office/powerpoint/2010/main" Requires="p14">
      <p:transition spd="slow" p14:dur="2000" advTm="9033"/>
    </mc:Choice>
    <mc:Fallback>
      <p:transition spd="slow" advTm="9033"/>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616407-3E4D-4469-BDAF-3837EBF9FDA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5" name="Picture 4">
            <a:extLst>
              <a:ext uri="{FF2B5EF4-FFF2-40B4-BE49-F238E27FC236}">
                <a16:creationId xmlns:a16="http://schemas.microsoft.com/office/drawing/2014/main" id="{6FB55780-AD54-482D-8D8A-EE6621ED8B4A}"/>
              </a:ext>
            </a:extLst>
          </p:cNvPr>
          <p:cNvPicPr>
            <a:picLocks noChangeAspect="1"/>
          </p:cNvPicPr>
          <p:nvPr/>
        </p:nvPicPr>
        <p:blipFill rotWithShape="1">
          <a:blip r:embed="rId2"/>
          <a:srcRect t="6052" b="587"/>
          <a:stretch/>
        </p:blipFill>
        <p:spPr>
          <a:xfrm>
            <a:off x="20" y="-182870"/>
            <a:ext cx="12191980" cy="6857990"/>
          </a:xfrm>
          <a:prstGeom prst="rect">
            <a:avLst/>
          </a:prstGeom>
        </p:spPr>
      </p:pic>
    </p:spTree>
    <p:extLst>
      <p:ext uri="{BB962C8B-B14F-4D97-AF65-F5344CB8AC3E}">
        <p14:creationId xmlns:p14="http://schemas.microsoft.com/office/powerpoint/2010/main" val="2763943413"/>
      </p:ext>
    </p:extLst>
  </p:cSld>
  <p:clrMapOvr>
    <a:masterClrMapping/>
  </p:clrMapOvr>
  <mc:AlternateContent xmlns:mc="http://schemas.openxmlformats.org/markup-compatibility/2006">
    <mc:Choice xmlns:p14="http://schemas.microsoft.com/office/powerpoint/2010/main" Requires="p14">
      <p:transition spd="slow" p14:dur="3400" advTm="6292">
        <p14:reveal/>
      </p:transition>
    </mc:Choice>
    <mc:Fallback>
      <p:transition spd="slow" advTm="6292">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FAEF28A3-012D-4640-B8B8-1EF6EAF7233B}"/>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0" name="Rectangle 9">
              <a:extLst>
                <a:ext uri="{FF2B5EF4-FFF2-40B4-BE49-F238E27FC236}">
                  <a16:creationId xmlns:a16="http://schemas.microsoft.com/office/drawing/2014/main" id="{F3B2F1C2-14D3-4A53-B329-323795BCFD5A}"/>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a:extLst>
                <a:ext uri="{FF2B5EF4-FFF2-40B4-BE49-F238E27FC236}">
                  <a16:creationId xmlns:a16="http://schemas.microsoft.com/office/drawing/2014/main" id="{194E879E-1515-4211-8F1B-B68A92B2C20E}"/>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a:extLst>
                <a:ext uri="{FF2B5EF4-FFF2-40B4-BE49-F238E27FC236}">
                  <a16:creationId xmlns:a16="http://schemas.microsoft.com/office/drawing/2014/main" id="{F7137E7D-1F4E-498A-97D1-0E1FE6FC6F9F}"/>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a:extLst>
                <a:ext uri="{FF2B5EF4-FFF2-40B4-BE49-F238E27FC236}">
                  <a16:creationId xmlns:a16="http://schemas.microsoft.com/office/drawing/2014/main" id="{91375183-B6E5-43E0-B28F-39EC9083853F}"/>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a:extLst>
                <a:ext uri="{FF2B5EF4-FFF2-40B4-BE49-F238E27FC236}">
                  <a16:creationId xmlns:a16="http://schemas.microsoft.com/office/drawing/2014/main" id="{267F36BD-A8AF-4304-A662-1007CC1748D8}"/>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a:extLst>
                <a:ext uri="{FF2B5EF4-FFF2-40B4-BE49-F238E27FC236}">
                  <a16:creationId xmlns:a16="http://schemas.microsoft.com/office/drawing/2014/main" id="{15D9095F-2809-4A90-A032-250AC21C3529}"/>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a:extLst>
                <a:ext uri="{FF2B5EF4-FFF2-40B4-BE49-F238E27FC236}">
                  <a16:creationId xmlns:a16="http://schemas.microsoft.com/office/drawing/2014/main" id="{9027D7BF-C282-4477-A406-245C3F26521E}"/>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a:extLst>
                <a:ext uri="{FF2B5EF4-FFF2-40B4-BE49-F238E27FC236}">
                  <a16:creationId xmlns:a16="http://schemas.microsoft.com/office/drawing/2014/main" id="{AC3C43D8-426E-472E-A8E8-C41BF7A876B9}"/>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8" name="Freeform 5">
              <a:extLst>
                <a:ext uri="{FF2B5EF4-FFF2-40B4-BE49-F238E27FC236}">
                  <a16:creationId xmlns:a16="http://schemas.microsoft.com/office/drawing/2014/main" id="{52DCAE0E-B8DE-4C42-A48F-FA0C8345AC93}"/>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0" name="Rectangle 19">
            <a:extLst>
              <a:ext uri="{FF2B5EF4-FFF2-40B4-BE49-F238E27FC236}">
                <a16:creationId xmlns:a16="http://schemas.microsoft.com/office/drawing/2014/main" id="{59647F54-801D-44AB-8284-EDDFF776313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pSp>
        <p:nvGrpSpPr>
          <p:cNvPr id="22" name="Group 21">
            <a:extLst>
              <a:ext uri="{FF2B5EF4-FFF2-40B4-BE49-F238E27FC236}">
                <a16:creationId xmlns:a16="http://schemas.microsoft.com/office/drawing/2014/main" id="{73C75B33-8B9C-4C30-B69D-6F21F9FFF708}"/>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23" name="Rectangle 22">
              <a:extLst>
                <a:ext uri="{FF2B5EF4-FFF2-40B4-BE49-F238E27FC236}">
                  <a16:creationId xmlns:a16="http://schemas.microsoft.com/office/drawing/2014/main" id="{510C9632-BB6F-48EE-AB65-501878BA5DB6}"/>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Oval 23">
              <a:extLst>
                <a:ext uri="{FF2B5EF4-FFF2-40B4-BE49-F238E27FC236}">
                  <a16:creationId xmlns:a16="http://schemas.microsoft.com/office/drawing/2014/main" id="{F63B1F66-4ACE-4A01-8ADF-F175A9C358B2}"/>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a:extLst>
                <a:ext uri="{FF2B5EF4-FFF2-40B4-BE49-F238E27FC236}">
                  <a16:creationId xmlns:a16="http://schemas.microsoft.com/office/drawing/2014/main" id="{CF8448ED-9332-4A9B-8CAB-B1985E596E20}"/>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6" name="Rectangle 25">
              <a:extLst>
                <a:ext uri="{FF2B5EF4-FFF2-40B4-BE49-F238E27FC236}">
                  <a16:creationId xmlns:a16="http://schemas.microsoft.com/office/drawing/2014/main" id="{E7733D14-EF47-47BB-93CA-C498A30E0D00}"/>
                </a:ext>
              </a:extLst>
            </p:cNvPr>
            <p:cNvSpPr/>
            <p:nvPr>
              <p:extLst>
                <p:ext uri="{386F3935-93C4-4BCD-93E2-E3B085C9AB24}">
                  <p16:designElem xmlns:p16="http://schemas.microsoft.com/office/powerpoint/2015/main" val="1"/>
                </p:ext>
              </p:extLst>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7" name="Freeform 5">
              <a:extLst>
                <a:ext uri="{FF2B5EF4-FFF2-40B4-BE49-F238E27FC236}">
                  <a16:creationId xmlns:a16="http://schemas.microsoft.com/office/drawing/2014/main" id="{ED3A2261-1C75-40FF-8CD6-18C5900C1C8D}"/>
                </a:ext>
              </a:extLst>
            </p:cNvPr>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8" name="Freeform 5">
              <a:extLst>
                <a:ext uri="{FF2B5EF4-FFF2-40B4-BE49-F238E27FC236}">
                  <a16:creationId xmlns:a16="http://schemas.microsoft.com/office/drawing/2014/main" id="{7C8D7967-7E76-49C0-8910-644CD2B545A7}"/>
                </a:ext>
              </a:extLst>
            </p:cNvPr>
            <p:cNvSpPr/>
            <p:nvPr>
              <p:extLst>
                <p:ext uri="{386F3935-93C4-4BCD-93E2-E3B085C9AB24}">
                  <p16:designElem xmlns:p16="http://schemas.microsoft.com/office/powerpoint/2015/main" val="1"/>
                </p:ext>
              </p:extLst>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9" name="Freeform 5">
              <a:extLst>
                <a:ext uri="{FF2B5EF4-FFF2-40B4-BE49-F238E27FC236}">
                  <a16:creationId xmlns:a16="http://schemas.microsoft.com/office/drawing/2014/main" id="{C89ED458-2326-40DC-9C7B-1A717B6551AD}"/>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pic>
        <p:nvPicPr>
          <p:cNvPr id="4" name="Picture 3">
            <a:extLst>
              <a:ext uri="{FF2B5EF4-FFF2-40B4-BE49-F238E27FC236}">
                <a16:creationId xmlns:a16="http://schemas.microsoft.com/office/drawing/2014/main" id="{C36865B5-F84A-4FDD-9C54-95E1E8C4F382}"/>
              </a:ext>
            </a:extLst>
          </p:cNvPr>
          <p:cNvPicPr>
            <a:picLocks noChangeAspect="1"/>
          </p:cNvPicPr>
          <p:nvPr/>
        </p:nvPicPr>
        <p:blipFill rotWithShape="1">
          <a:blip r:embed="rId3"/>
          <a:srcRect t="673" r="-1" b="24161"/>
          <a:stretch/>
        </p:blipFill>
        <p:spPr>
          <a:xfrm>
            <a:off x="5194607" y="803751"/>
            <a:ext cx="6391533" cy="5250498"/>
          </a:xfrm>
          <a:prstGeom prst="rect">
            <a:avLst/>
          </a:prstGeom>
        </p:spPr>
      </p:pic>
      <p:sp>
        <p:nvSpPr>
          <p:cNvPr id="31" name="Rectangle 30">
            <a:extLst>
              <a:ext uri="{FF2B5EF4-FFF2-40B4-BE49-F238E27FC236}">
                <a16:creationId xmlns:a16="http://schemas.microsoft.com/office/drawing/2014/main" id="{6F9D1DE6-E368-4F07-85F9-D5B767477DD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917345756"/>
      </p:ext>
    </p:extLst>
  </p:cSld>
  <p:clrMapOvr>
    <a:masterClrMapping/>
  </p:clrMapOvr>
  <mc:AlternateContent xmlns:mc="http://schemas.openxmlformats.org/markup-compatibility/2006">
    <mc:Choice xmlns:p14="http://schemas.microsoft.com/office/powerpoint/2010/main" Requires="p14">
      <p:transition p14:dur="100" advTm="6792">
        <p:cut/>
      </p:transition>
    </mc:Choice>
    <mc:Fallback>
      <p:transition advTm="6792">
        <p:cut/>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616407-3E4D-4469-BDAF-3837EBF9FDA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4" name="Picture 3" descr="A group of people standing in a room&#10;&#10;Description generated with very high confidence">
            <a:extLst>
              <a:ext uri="{FF2B5EF4-FFF2-40B4-BE49-F238E27FC236}">
                <a16:creationId xmlns:a16="http://schemas.microsoft.com/office/drawing/2014/main" id="{C6F2CFBC-490F-473C-A5A7-0E344B960DE2}"/>
              </a:ext>
            </a:extLst>
          </p:cNvPr>
          <p:cNvPicPr>
            <a:picLocks noChangeAspect="1"/>
          </p:cNvPicPr>
          <p:nvPr/>
        </p:nvPicPr>
        <p:blipFill rotWithShape="1">
          <a:blip r:embed="rId2"/>
          <a:srcRect t="12413" b="12587"/>
          <a:stretch/>
        </p:blipFill>
        <p:spPr>
          <a:xfrm>
            <a:off x="20" y="10"/>
            <a:ext cx="12191980" cy="6857990"/>
          </a:xfrm>
          <a:prstGeom prst="rect">
            <a:avLst/>
          </a:prstGeom>
        </p:spPr>
      </p:pic>
    </p:spTree>
    <p:extLst>
      <p:ext uri="{BB962C8B-B14F-4D97-AF65-F5344CB8AC3E}">
        <p14:creationId xmlns:p14="http://schemas.microsoft.com/office/powerpoint/2010/main" val="327962504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7768">
        <p159:morph option="byObject"/>
      </p:transition>
    </mc:Choice>
    <mc:Fallback>
      <p:transition spd="slow" advTm="7768">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616407-3E4D-4469-BDAF-3837EBF9FDA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1" name="Freeform: Shape 10">
            <a:extLst>
              <a:ext uri="{FF2B5EF4-FFF2-40B4-BE49-F238E27FC236}">
                <a16:creationId xmlns:a16="http://schemas.microsoft.com/office/drawing/2014/main" id="{49AF1E17-E2EA-4DFA-ABA4-1FF1F27FA1B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275" y="643466"/>
            <a:ext cx="1970939" cy="5571067"/>
          </a:xfrm>
          <a:custGeom>
            <a:avLst/>
            <a:gdLst>
              <a:gd name="connsiteX0" fmla="*/ 0 w 1970939"/>
              <a:gd name="connsiteY0" fmla="*/ 0 h 5571067"/>
              <a:gd name="connsiteX1" fmla="*/ 1774861 w 1970939"/>
              <a:gd name="connsiteY1" fmla="*/ 0 h 5571067"/>
              <a:gd name="connsiteX2" fmla="*/ 1780256 w 1970939"/>
              <a:gd name="connsiteY2" fmla="*/ 32931 h 5571067"/>
              <a:gd name="connsiteX3" fmla="*/ 1802197 w 1970939"/>
              <a:gd name="connsiteY3" fmla="*/ 170349 h 5571067"/>
              <a:gd name="connsiteX4" fmla="*/ 1820981 w 1970939"/>
              <a:gd name="connsiteY4" fmla="*/ 308372 h 5571067"/>
              <a:gd name="connsiteX5" fmla="*/ 1839923 w 1970939"/>
              <a:gd name="connsiteY5" fmla="*/ 445791 h 5571067"/>
              <a:gd name="connsiteX6" fmla="*/ 1857602 w 1970939"/>
              <a:gd name="connsiteY6" fmla="*/ 583814 h 5571067"/>
              <a:gd name="connsiteX7" fmla="*/ 1872756 w 1970939"/>
              <a:gd name="connsiteY7" fmla="*/ 720022 h 5571067"/>
              <a:gd name="connsiteX8" fmla="*/ 1887120 w 1970939"/>
              <a:gd name="connsiteY8" fmla="*/ 858046 h 5571067"/>
              <a:gd name="connsiteX9" fmla="*/ 1900223 w 1970939"/>
              <a:gd name="connsiteY9" fmla="*/ 995464 h 5571067"/>
              <a:gd name="connsiteX10" fmla="*/ 1911588 w 1970939"/>
              <a:gd name="connsiteY10" fmla="*/ 1130461 h 5571067"/>
              <a:gd name="connsiteX11" fmla="*/ 1922953 w 1970939"/>
              <a:gd name="connsiteY11" fmla="*/ 1267274 h 5571067"/>
              <a:gd name="connsiteX12" fmla="*/ 1932424 w 1970939"/>
              <a:gd name="connsiteY12" fmla="*/ 1402271 h 5571067"/>
              <a:gd name="connsiteX13" fmla="*/ 1939842 w 1970939"/>
              <a:gd name="connsiteY13" fmla="*/ 1537267 h 5571067"/>
              <a:gd name="connsiteX14" fmla="*/ 1947577 w 1970939"/>
              <a:gd name="connsiteY14" fmla="*/ 1671659 h 5571067"/>
              <a:gd name="connsiteX15" fmla="*/ 1954049 w 1970939"/>
              <a:gd name="connsiteY15" fmla="*/ 1804840 h 5571067"/>
              <a:gd name="connsiteX16" fmla="*/ 1958627 w 1970939"/>
              <a:gd name="connsiteY16" fmla="*/ 1936810 h 5571067"/>
              <a:gd name="connsiteX17" fmla="*/ 1962573 w 1970939"/>
              <a:gd name="connsiteY17" fmla="*/ 2068780 h 5571067"/>
              <a:gd name="connsiteX18" fmla="*/ 1966361 w 1970939"/>
              <a:gd name="connsiteY18" fmla="*/ 2199539 h 5571067"/>
              <a:gd name="connsiteX19" fmla="*/ 1968098 w 1970939"/>
              <a:gd name="connsiteY19" fmla="*/ 2328482 h 5571067"/>
              <a:gd name="connsiteX20" fmla="*/ 1969992 w 1970939"/>
              <a:gd name="connsiteY20" fmla="*/ 2457425 h 5571067"/>
              <a:gd name="connsiteX21" fmla="*/ 1970939 w 1970939"/>
              <a:gd name="connsiteY21" fmla="*/ 2584552 h 5571067"/>
              <a:gd name="connsiteX22" fmla="*/ 1969992 w 1970939"/>
              <a:gd name="connsiteY22" fmla="*/ 2710469 h 5571067"/>
              <a:gd name="connsiteX23" fmla="*/ 1969992 w 1970939"/>
              <a:gd name="connsiteY23" fmla="*/ 2835174 h 5571067"/>
              <a:gd name="connsiteX24" fmla="*/ 1968098 w 1970939"/>
              <a:gd name="connsiteY24" fmla="*/ 2958669 h 5571067"/>
              <a:gd name="connsiteX25" fmla="*/ 1965256 w 1970939"/>
              <a:gd name="connsiteY25" fmla="*/ 3079742 h 5571067"/>
              <a:gd name="connsiteX26" fmla="*/ 1962573 w 1970939"/>
              <a:gd name="connsiteY26" fmla="*/ 3199605 h 5571067"/>
              <a:gd name="connsiteX27" fmla="*/ 1959574 w 1970939"/>
              <a:gd name="connsiteY27" fmla="*/ 3317046 h 5571067"/>
              <a:gd name="connsiteX28" fmla="*/ 1954996 w 1970939"/>
              <a:gd name="connsiteY28" fmla="*/ 3433882 h 5571067"/>
              <a:gd name="connsiteX29" fmla="*/ 1950103 w 1970939"/>
              <a:gd name="connsiteY29" fmla="*/ 3548902 h 5571067"/>
              <a:gd name="connsiteX30" fmla="*/ 1945683 w 1970939"/>
              <a:gd name="connsiteY30" fmla="*/ 3661500 h 5571067"/>
              <a:gd name="connsiteX31" fmla="*/ 1933213 w 1970939"/>
              <a:gd name="connsiteY31" fmla="*/ 3881248 h 5571067"/>
              <a:gd name="connsiteX32" fmla="*/ 1919953 w 1970939"/>
              <a:gd name="connsiteY32" fmla="*/ 4091916 h 5571067"/>
              <a:gd name="connsiteX33" fmla="*/ 1906063 w 1970939"/>
              <a:gd name="connsiteY33" fmla="*/ 4294109 h 5571067"/>
              <a:gd name="connsiteX34" fmla="*/ 1890751 w 1970939"/>
              <a:gd name="connsiteY34" fmla="*/ 4485405 h 5571067"/>
              <a:gd name="connsiteX35" fmla="*/ 1874809 w 1970939"/>
              <a:gd name="connsiteY35" fmla="*/ 4668226 h 5571067"/>
              <a:gd name="connsiteX36" fmla="*/ 1857602 w 1970939"/>
              <a:gd name="connsiteY36" fmla="*/ 4837728 h 5571067"/>
              <a:gd name="connsiteX37" fmla="*/ 1840713 w 1970939"/>
              <a:gd name="connsiteY37" fmla="*/ 4996940 h 5571067"/>
              <a:gd name="connsiteX38" fmla="*/ 1823823 w 1970939"/>
              <a:gd name="connsiteY38" fmla="*/ 5143439 h 5571067"/>
              <a:gd name="connsiteX39" fmla="*/ 1807880 w 1970939"/>
              <a:gd name="connsiteY39" fmla="*/ 5277830 h 5571067"/>
              <a:gd name="connsiteX40" fmla="*/ 1792726 w 1970939"/>
              <a:gd name="connsiteY40" fmla="*/ 5397087 h 5571067"/>
              <a:gd name="connsiteX41" fmla="*/ 1778362 w 1970939"/>
              <a:gd name="connsiteY41" fmla="*/ 5504843 h 5571067"/>
              <a:gd name="connsiteX42" fmla="*/ 1769613 w 1970939"/>
              <a:gd name="connsiteY42" fmla="*/ 5571067 h 5571067"/>
              <a:gd name="connsiteX43" fmla="*/ 0 w 1970939"/>
              <a:gd name="connsiteY43" fmla="*/ 5571067 h 5571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970939" h="5571067">
                <a:moveTo>
                  <a:pt x="0" y="0"/>
                </a:moveTo>
                <a:lnTo>
                  <a:pt x="1774861" y="0"/>
                </a:lnTo>
                <a:lnTo>
                  <a:pt x="1780256" y="32931"/>
                </a:lnTo>
                <a:lnTo>
                  <a:pt x="1802197" y="170349"/>
                </a:lnTo>
                <a:lnTo>
                  <a:pt x="1820981" y="308372"/>
                </a:lnTo>
                <a:lnTo>
                  <a:pt x="1839923" y="445791"/>
                </a:lnTo>
                <a:lnTo>
                  <a:pt x="1857602" y="583814"/>
                </a:lnTo>
                <a:lnTo>
                  <a:pt x="1872756" y="720022"/>
                </a:lnTo>
                <a:lnTo>
                  <a:pt x="1887120" y="858046"/>
                </a:lnTo>
                <a:lnTo>
                  <a:pt x="1900223" y="995464"/>
                </a:lnTo>
                <a:lnTo>
                  <a:pt x="1911588" y="1130461"/>
                </a:lnTo>
                <a:lnTo>
                  <a:pt x="1922953" y="1267274"/>
                </a:lnTo>
                <a:lnTo>
                  <a:pt x="1932424" y="1402271"/>
                </a:lnTo>
                <a:lnTo>
                  <a:pt x="1939842" y="1537267"/>
                </a:lnTo>
                <a:lnTo>
                  <a:pt x="1947577" y="1671659"/>
                </a:lnTo>
                <a:lnTo>
                  <a:pt x="1954049" y="1804840"/>
                </a:lnTo>
                <a:lnTo>
                  <a:pt x="1958627" y="1936810"/>
                </a:lnTo>
                <a:lnTo>
                  <a:pt x="1962573" y="2068780"/>
                </a:lnTo>
                <a:lnTo>
                  <a:pt x="1966361" y="2199539"/>
                </a:lnTo>
                <a:lnTo>
                  <a:pt x="1968098" y="2328482"/>
                </a:lnTo>
                <a:lnTo>
                  <a:pt x="1969992" y="2457425"/>
                </a:lnTo>
                <a:lnTo>
                  <a:pt x="1970939" y="2584552"/>
                </a:lnTo>
                <a:lnTo>
                  <a:pt x="1969992" y="2710469"/>
                </a:lnTo>
                <a:lnTo>
                  <a:pt x="1969992" y="2835174"/>
                </a:lnTo>
                <a:lnTo>
                  <a:pt x="1968098" y="2958669"/>
                </a:lnTo>
                <a:lnTo>
                  <a:pt x="1965256" y="3079742"/>
                </a:lnTo>
                <a:lnTo>
                  <a:pt x="1962573" y="3199605"/>
                </a:lnTo>
                <a:lnTo>
                  <a:pt x="1959574" y="3317046"/>
                </a:lnTo>
                <a:lnTo>
                  <a:pt x="1954996" y="3433882"/>
                </a:lnTo>
                <a:lnTo>
                  <a:pt x="1950103" y="3548902"/>
                </a:lnTo>
                <a:lnTo>
                  <a:pt x="1945683" y="3661500"/>
                </a:lnTo>
                <a:lnTo>
                  <a:pt x="1933213" y="3881248"/>
                </a:lnTo>
                <a:lnTo>
                  <a:pt x="1919953" y="4091916"/>
                </a:lnTo>
                <a:lnTo>
                  <a:pt x="1906063" y="4294109"/>
                </a:lnTo>
                <a:lnTo>
                  <a:pt x="1890751" y="4485405"/>
                </a:lnTo>
                <a:lnTo>
                  <a:pt x="1874809" y="4668226"/>
                </a:lnTo>
                <a:lnTo>
                  <a:pt x="1857602" y="4837728"/>
                </a:lnTo>
                <a:lnTo>
                  <a:pt x="1840713" y="4996940"/>
                </a:lnTo>
                <a:lnTo>
                  <a:pt x="1823823" y="5143439"/>
                </a:lnTo>
                <a:lnTo>
                  <a:pt x="1807880" y="5277830"/>
                </a:lnTo>
                <a:lnTo>
                  <a:pt x="1792726" y="5397087"/>
                </a:lnTo>
                <a:lnTo>
                  <a:pt x="1778362" y="5504843"/>
                </a:lnTo>
                <a:lnTo>
                  <a:pt x="1769613" y="5571067"/>
                </a:lnTo>
                <a:lnTo>
                  <a:pt x="0" y="5571067"/>
                </a:lnTo>
                <a:close/>
              </a:path>
            </a:pathLst>
          </a:custGeom>
          <a:blipFill>
            <a:blip r:embed="rId2">
              <a:duotone>
                <a:schemeClr val="dk2">
                  <a:shade val="69000"/>
                  <a:hueMod val="91000"/>
                  <a:satMod val="164000"/>
                  <a:lumMod val="74000"/>
                </a:schemeClr>
                <a:schemeClr val="dk2">
                  <a:hueMod val="124000"/>
                  <a:satMod val="140000"/>
                  <a:lumMod val="142000"/>
                </a:schemeClr>
              </a:duotone>
            </a:blip>
            <a:stretch>
              <a:fillRect l="-12279" t="-11550" r="-120392" b="-1155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p>
            <a:endParaRPr lang="en-US" dirty="0"/>
          </a:p>
        </p:txBody>
      </p:sp>
      <p:sp>
        <p:nvSpPr>
          <p:cNvPr id="13" name="Freeform 5">
            <a:extLst>
              <a:ext uri="{FF2B5EF4-FFF2-40B4-BE49-F238E27FC236}">
                <a16:creationId xmlns:a16="http://schemas.microsoft.com/office/drawing/2014/main" id="{5B254329-6146-42F5-9E30-4BB7D945795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880752" y="1770635"/>
            <a:ext cx="3346744" cy="612847"/>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dirty="0"/>
          </a:p>
        </p:txBody>
      </p:sp>
      <p:pic>
        <p:nvPicPr>
          <p:cNvPr id="4" name="Picture 3">
            <a:extLst>
              <a:ext uri="{FF2B5EF4-FFF2-40B4-BE49-F238E27FC236}">
                <a16:creationId xmlns:a16="http://schemas.microsoft.com/office/drawing/2014/main" id="{0408EF34-8D45-43A0-A841-E5ED788B5CF1}"/>
              </a:ext>
            </a:extLst>
          </p:cNvPr>
          <p:cNvPicPr>
            <a:picLocks noChangeAspect="1"/>
          </p:cNvPicPr>
          <p:nvPr/>
        </p:nvPicPr>
        <p:blipFill rotWithShape="1">
          <a:blip r:embed="rId3"/>
          <a:srcRect t="5574" r="-1" b="49441"/>
          <a:stretch/>
        </p:blipFill>
        <p:spPr>
          <a:xfrm>
            <a:off x="1835227" y="571500"/>
            <a:ext cx="9288385" cy="5571066"/>
          </a:xfrm>
          <a:custGeom>
            <a:avLst/>
            <a:gdLst>
              <a:gd name="connsiteX0" fmla="*/ 55276 w 6933502"/>
              <a:gd name="connsiteY0" fmla="*/ 0 h 5571066"/>
              <a:gd name="connsiteX1" fmla="*/ 6933502 w 6933502"/>
              <a:gd name="connsiteY1" fmla="*/ 0 h 5571066"/>
              <a:gd name="connsiteX2" fmla="*/ 6933502 w 6933502"/>
              <a:gd name="connsiteY2" fmla="*/ 5571066 h 5571066"/>
              <a:gd name="connsiteX3" fmla="*/ 0 w 6933502"/>
              <a:gd name="connsiteY3" fmla="*/ 5571066 h 5571066"/>
              <a:gd name="connsiteX4" fmla="*/ 0 w 6933502"/>
              <a:gd name="connsiteY4" fmla="*/ 5571065 h 5571066"/>
              <a:gd name="connsiteX5" fmla="*/ 50061 w 6933502"/>
              <a:gd name="connsiteY5" fmla="*/ 5571065 h 5571066"/>
              <a:gd name="connsiteX6" fmla="*/ 58753 w 6933502"/>
              <a:gd name="connsiteY6" fmla="*/ 5504841 h 5571066"/>
              <a:gd name="connsiteX7" fmla="*/ 73023 w 6933502"/>
              <a:gd name="connsiteY7" fmla="*/ 5397085 h 5571066"/>
              <a:gd name="connsiteX8" fmla="*/ 88078 w 6933502"/>
              <a:gd name="connsiteY8" fmla="*/ 5277828 h 5571066"/>
              <a:gd name="connsiteX9" fmla="*/ 103917 w 6933502"/>
              <a:gd name="connsiteY9" fmla="*/ 5143437 h 5571066"/>
              <a:gd name="connsiteX10" fmla="*/ 120697 w 6933502"/>
              <a:gd name="connsiteY10" fmla="*/ 4996938 h 5571066"/>
              <a:gd name="connsiteX11" fmla="*/ 137476 w 6933502"/>
              <a:gd name="connsiteY11" fmla="*/ 4837726 h 5571066"/>
              <a:gd name="connsiteX12" fmla="*/ 154570 w 6933502"/>
              <a:gd name="connsiteY12" fmla="*/ 4668224 h 5571066"/>
              <a:gd name="connsiteX13" fmla="*/ 170408 w 6933502"/>
              <a:gd name="connsiteY13" fmla="*/ 4485403 h 5571066"/>
              <a:gd name="connsiteX14" fmla="*/ 185620 w 6933502"/>
              <a:gd name="connsiteY14" fmla="*/ 4294107 h 5571066"/>
              <a:gd name="connsiteX15" fmla="*/ 199420 w 6933502"/>
              <a:gd name="connsiteY15" fmla="*/ 4091914 h 5571066"/>
              <a:gd name="connsiteX16" fmla="*/ 212593 w 6933502"/>
              <a:gd name="connsiteY16" fmla="*/ 3881246 h 5571066"/>
              <a:gd name="connsiteX17" fmla="*/ 224982 w 6933502"/>
              <a:gd name="connsiteY17" fmla="*/ 3661498 h 5571066"/>
              <a:gd name="connsiteX18" fmla="*/ 229373 w 6933502"/>
              <a:gd name="connsiteY18" fmla="*/ 3548900 h 5571066"/>
              <a:gd name="connsiteX19" fmla="*/ 234234 w 6933502"/>
              <a:gd name="connsiteY19" fmla="*/ 3433880 h 5571066"/>
              <a:gd name="connsiteX20" fmla="*/ 238782 w 6933502"/>
              <a:gd name="connsiteY20" fmla="*/ 3317044 h 5571066"/>
              <a:gd name="connsiteX21" fmla="*/ 241761 w 6933502"/>
              <a:gd name="connsiteY21" fmla="*/ 3199603 h 5571066"/>
              <a:gd name="connsiteX22" fmla="*/ 244427 w 6933502"/>
              <a:gd name="connsiteY22" fmla="*/ 3079740 h 5571066"/>
              <a:gd name="connsiteX23" fmla="*/ 247250 w 6933502"/>
              <a:gd name="connsiteY23" fmla="*/ 2958667 h 5571066"/>
              <a:gd name="connsiteX24" fmla="*/ 249132 w 6933502"/>
              <a:gd name="connsiteY24" fmla="*/ 2835172 h 5571066"/>
              <a:gd name="connsiteX25" fmla="*/ 249132 w 6933502"/>
              <a:gd name="connsiteY25" fmla="*/ 2710467 h 5571066"/>
              <a:gd name="connsiteX26" fmla="*/ 250073 w 6933502"/>
              <a:gd name="connsiteY26" fmla="*/ 2584550 h 5571066"/>
              <a:gd name="connsiteX27" fmla="*/ 249132 w 6933502"/>
              <a:gd name="connsiteY27" fmla="*/ 2457423 h 5571066"/>
              <a:gd name="connsiteX28" fmla="*/ 247250 w 6933502"/>
              <a:gd name="connsiteY28" fmla="*/ 2328480 h 5571066"/>
              <a:gd name="connsiteX29" fmla="*/ 245525 w 6933502"/>
              <a:gd name="connsiteY29" fmla="*/ 2199537 h 5571066"/>
              <a:gd name="connsiteX30" fmla="*/ 241761 w 6933502"/>
              <a:gd name="connsiteY30" fmla="*/ 2068778 h 5571066"/>
              <a:gd name="connsiteX31" fmla="*/ 237841 w 6933502"/>
              <a:gd name="connsiteY31" fmla="*/ 1936808 h 5571066"/>
              <a:gd name="connsiteX32" fmla="*/ 233293 w 6933502"/>
              <a:gd name="connsiteY32" fmla="*/ 1804838 h 5571066"/>
              <a:gd name="connsiteX33" fmla="*/ 226863 w 6933502"/>
              <a:gd name="connsiteY33" fmla="*/ 1671657 h 5571066"/>
              <a:gd name="connsiteX34" fmla="*/ 219179 w 6933502"/>
              <a:gd name="connsiteY34" fmla="*/ 1537265 h 5571066"/>
              <a:gd name="connsiteX35" fmla="*/ 211809 w 6933502"/>
              <a:gd name="connsiteY35" fmla="*/ 1402269 h 5571066"/>
              <a:gd name="connsiteX36" fmla="*/ 202400 w 6933502"/>
              <a:gd name="connsiteY36" fmla="*/ 1267272 h 5571066"/>
              <a:gd name="connsiteX37" fmla="*/ 191109 w 6933502"/>
              <a:gd name="connsiteY37" fmla="*/ 1130459 h 5571066"/>
              <a:gd name="connsiteX38" fmla="*/ 179818 w 6933502"/>
              <a:gd name="connsiteY38" fmla="*/ 995462 h 5571066"/>
              <a:gd name="connsiteX39" fmla="*/ 166801 w 6933502"/>
              <a:gd name="connsiteY39" fmla="*/ 858044 h 5571066"/>
              <a:gd name="connsiteX40" fmla="*/ 152531 w 6933502"/>
              <a:gd name="connsiteY40" fmla="*/ 720020 h 5571066"/>
              <a:gd name="connsiteX41" fmla="*/ 137476 w 6933502"/>
              <a:gd name="connsiteY41" fmla="*/ 583812 h 5571066"/>
              <a:gd name="connsiteX42" fmla="*/ 119912 w 6933502"/>
              <a:gd name="connsiteY42" fmla="*/ 445789 h 5571066"/>
              <a:gd name="connsiteX43" fmla="*/ 101094 w 6933502"/>
              <a:gd name="connsiteY43" fmla="*/ 308370 h 5571066"/>
              <a:gd name="connsiteX44" fmla="*/ 82432 w 6933502"/>
              <a:gd name="connsiteY44" fmla="*/ 170347 h 5571066"/>
              <a:gd name="connsiteX45" fmla="*/ 60635 w 6933502"/>
              <a:gd name="connsiteY45" fmla="*/ 32929 h 5571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6933502" h="5571066">
                <a:moveTo>
                  <a:pt x="55276" y="0"/>
                </a:moveTo>
                <a:lnTo>
                  <a:pt x="6933502" y="0"/>
                </a:lnTo>
                <a:lnTo>
                  <a:pt x="6933502" y="5571066"/>
                </a:lnTo>
                <a:lnTo>
                  <a:pt x="0" y="5571066"/>
                </a:lnTo>
                <a:lnTo>
                  <a:pt x="0" y="5571065"/>
                </a:lnTo>
                <a:lnTo>
                  <a:pt x="50061" y="5571065"/>
                </a:lnTo>
                <a:lnTo>
                  <a:pt x="58753" y="5504841"/>
                </a:lnTo>
                <a:lnTo>
                  <a:pt x="73023" y="5397085"/>
                </a:lnTo>
                <a:lnTo>
                  <a:pt x="88078" y="5277828"/>
                </a:lnTo>
                <a:lnTo>
                  <a:pt x="103917" y="5143437"/>
                </a:lnTo>
                <a:lnTo>
                  <a:pt x="120697" y="4996938"/>
                </a:lnTo>
                <a:lnTo>
                  <a:pt x="137476" y="4837726"/>
                </a:lnTo>
                <a:lnTo>
                  <a:pt x="154570" y="4668224"/>
                </a:lnTo>
                <a:lnTo>
                  <a:pt x="170408" y="4485403"/>
                </a:lnTo>
                <a:lnTo>
                  <a:pt x="185620" y="4294107"/>
                </a:lnTo>
                <a:lnTo>
                  <a:pt x="199420" y="4091914"/>
                </a:lnTo>
                <a:lnTo>
                  <a:pt x="212593" y="3881246"/>
                </a:lnTo>
                <a:lnTo>
                  <a:pt x="224982" y="3661498"/>
                </a:lnTo>
                <a:lnTo>
                  <a:pt x="229373" y="3548900"/>
                </a:lnTo>
                <a:lnTo>
                  <a:pt x="234234" y="3433880"/>
                </a:lnTo>
                <a:lnTo>
                  <a:pt x="238782" y="3317044"/>
                </a:lnTo>
                <a:lnTo>
                  <a:pt x="241761" y="3199603"/>
                </a:lnTo>
                <a:lnTo>
                  <a:pt x="244427" y="3079740"/>
                </a:lnTo>
                <a:lnTo>
                  <a:pt x="247250" y="2958667"/>
                </a:lnTo>
                <a:lnTo>
                  <a:pt x="249132" y="2835172"/>
                </a:lnTo>
                <a:lnTo>
                  <a:pt x="249132" y="2710467"/>
                </a:lnTo>
                <a:lnTo>
                  <a:pt x="250073" y="2584550"/>
                </a:lnTo>
                <a:lnTo>
                  <a:pt x="249132" y="2457423"/>
                </a:lnTo>
                <a:lnTo>
                  <a:pt x="247250" y="2328480"/>
                </a:lnTo>
                <a:lnTo>
                  <a:pt x="245525" y="2199537"/>
                </a:lnTo>
                <a:lnTo>
                  <a:pt x="241761" y="2068778"/>
                </a:lnTo>
                <a:lnTo>
                  <a:pt x="237841" y="1936808"/>
                </a:lnTo>
                <a:lnTo>
                  <a:pt x="233293" y="1804838"/>
                </a:lnTo>
                <a:lnTo>
                  <a:pt x="226863" y="1671657"/>
                </a:lnTo>
                <a:lnTo>
                  <a:pt x="219179" y="1537265"/>
                </a:lnTo>
                <a:lnTo>
                  <a:pt x="211809" y="1402269"/>
                </a:lnTo>
                <a:lnTo>
                  <a:pt x="202400" y="1267272"/>
                </a:lnTo>
                <a:lnTo>
                  <a:pt x="191109" y="1130459"/>
                </a:lnTo>
                <a:lnTo>
                  <a:pt x="179818" y="995462"/>
                </a:lnTo>
                <a:lnTo>
                  <a:pt x="166801" y="858044"/>
                </a:lnTo>
                <a:lnTo>
                  <a:pt x="152531" y="720020"/>
                </a:lnTo>
                <a:lnTo>
                  <a:pt x="137476" y="583812"/>
                </a:lnTo>
                <a:lnTo>
                  <a:pt x="119912" y="445789"/>
                </a:lnTo>
                <a:lnTo>
                  <a:pt x="101094" y="308370"/>
                </a:lnTo>
                <a:lnTo>
                  <a:pt x="82432" y="170347"/>
                </a:lnTo>
                <a:lnTo>
                  <a:pt x="60635" y="32929"/>
                </a:lnTo>
                <a:close/>
              </a:path>
            </a:pathLst>
          </a:custGeom>
        </p:spPr>
      </p:pic>
      <p:sp>
        <p:nvSpPr>
          <p:cNvPr id="15" name="Rectangle 14">
            <a:extLst>
              <a:ext uri="{FF2B5EF4-FFF2-40B4-BE49-F238E27FC236}">
                <a16:creationId xmlns:a16="http://schemas.microsoft.com/office/drawing/2014/main" id="{72BE43CF-5A8F-4260-9B74-14E5BE9D6E4D}"/>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121039913"/>
      </p:ext>
    </p:extLst>
  </p:cSld>
  <p:clrMapOvr>
    <a:masterClrMapping/>
  </p:clrMapOvr>
  <mc:AlternateContent xmlns:mc="http://schemas.openxmlformats.org/markup-compatibility/2006">
    <mc:Choice xmlns:p14="http://schemas.microsoft.com/office/powerpoint/2010/main" Requires="p14">
      <p:transition spd="med" p14:dur="700" advTm="4860">
        <p:fade/>
      </p:transition>
    </mc:Choice>
    <mc:Fallback>
      <p:transition spd="med" advTm="4860">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AAFA8FF-4973-4C86-AE68-A805BCE64A80}"/>
              </a:ext>
            </a:extLst>
          </p:cNvPr>
          <p:cNvSpPr>
            <a:spLocks noGrp="1"/>
          </p:cNvSpPr>
          <p:nvPr>
            <p:ph type="body" idx="1"/>
          </p:nvPr>
        </p:nvSpPr>
        <p:spPr>
          <a:xfrm>
            <a:off x="1696278" y="5010711"/>
            <a:ext cx="8945073" cy="1320048"/>
          </a:xfrm>
        </p:spPr>
        <p:txBody>
          <a:bodyPr>
            <a:noAutofit/>
          </a:bodyPr>
          <a:lstStyle/>
          <a:p>
            <a:pPr algn="ctr"/>
            <a:r>
              <a:rPr lang="en-US" sz="3600" b="1" dirty="0"/>
              <a:t>YOUTH AND YOUNG ADULT FELLOWSHIP WITH PASTOR</a:t>
            </a:r>
            <a:r>
              <a:rPr lang="en-US" sz="3600" dirty="0"/>
              <a:t>: </a:t>
            </a:r>
            <a:r>
              <a:rPr lang="en-US" sz="3600" b="1" i="1" dirty="0"/>
              <a:t>“A PIZZA YOUR MIND!”</a:t>
            </a:r>
          </a:p>
        </p:txBody>
      </p:sp>
      <p:pic>
        <p:nvPicPr>
          <p:cNvPr id="4" name="Picture 3">
            <a:extLst>
              <a:ext uri="{FF2B5EF4-FFF2-40B4-BE49-F238E27FC236}">
                <a16:creationId xmlns:a16="http://schemas.microsoft.com/office/drawing/2014/main" id="{3841A4F4-F53D-4A9E-AFAA-6C782402F0B3}"/>
              </a:ext>
            </a:extLst>
          </p:cNvPr>
          <p:cNvPicPr>
            <a:picLocks noChangeAspect="1"/>
          </p:cNvPicPr>
          <p:nvPr/>
        </p:nvPicPr>
        <p:blipFill>
          <a:blip r:embed="rId2"/>
          <a:stretch>
            <a:fillRect/>
          </a:stretch>
        </p:blipFill>
        <p:spPr>
          <a:xfrm>
            <a:off x="4513759" y="527241"/>
            <a:ext cx="3164482" cy="4219309"/>
          </a:xfrm>
          <a:prstGeom prst="rect">
            <a:avLst/>
          </a:prstGeom>
        </p:spPr>
      </p:pic>
    </p:spTree>
    <p:extLst>
      <p:ext uri="{BB962C8B-B14F-4D97-AF65-F5344CB8AC3E}">
        <p14:creationId xmlns:p14="http://schemas.microsoft.com/office/powerpoint/2010/main" val="3276854791"/>
      </p:ext>
    </p:extLst>
  </p:cSld>
  <p:clrMapOvr>
    <a:masterClrMapping/>
  </p:clrMapOvr>
  <p:transition spd="slow" advTm="7650">
    <p:push dir="u"/>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616407-3E4D-4469-BDAF-3837EBF9FDA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Shape 11">
            <a:extLst>
              <a:ext uri="{FF2B5EF4-FFF2-40B4-BE49-F238E27FC236}">
                <a16:creationId xmlns:a16="http://schemas.microsoft.com/office/drawing/2014/main" id="{49AF1E17-E2EA-4DFA-ABA4-1FF1F27FA1B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275" y="643466"/>
            <a:ext cx="1970939" cy="5571067"/>
          </a:xfrm>
          <a:custGeom>
            <a:avLst/>
            <a:gdLst>
              <a:gd name="connsiteX0" fmla="*/ 0 w 1970939"/>
              <a:gd name="connsiteY0" fmla="*/ 0 h 5571067"/>
              <a:gd name="connsiteX1" fmla="*/ 1774861 w 1970939"/>
              <a:gd name="connsiteY1" fmla="*/ 0 h 5571067"/>
              <a:gd name="connsiteX2" fmla="*/ 1780256 w 1970939"/>
              <a:gd name="connsiteY2" fmla="*/ 32931 h 5571067"/>
              <a:gd name="connsiteX3" fmla="*/ 1802197 w 1970939"/>
              <a:gd name="connsiteY3" fmla="*/ 170349 h 5571067"/>
              <a:gd name="connsiteX4" fmla="*/ 1820981 w 1970939"/>
              <a:gd name="connsiteY4" fmla="*/ 308372 h 5571067"/>
              <a:gd name="connsiteX5" fmla="*/ 1839923 w 1970939"/>
              <a:gd name="connsiteY5" fmla="*/ 445791 h 5571067"/>
              <a:gd name="connsiteX6" fmla="*/ 1857602 w 1970939"/>
              <a:gd name="connsiteY6" fmla="*/ 583814 h 5571067"/>
              <a:gd name="connsiteX7" fmla="*/ 1872756 w 1970939"/>
              <a:gd name="connsiteY7" fmla="*/ 720022 h 5571067"/>
              <a:gd name="connsiteX8" fmla="*/ 1887120 w 1970939"/>
              <a:gd name="connsiteY8" fmla="*/ 858046 h 5571067"/>
              <a:gd name="connsiteX9" fmla="*/ 1900223 w 1970939"/>
              <a:gd name="connsiteY9" fmla="*/ 995464 h 5571067"/>
              <a:gd name="connsiteX10" fmla="*/ 1911588 w 1970939"/>
              <a:gd name="connsiteY10" fmla="*/ 1130461 h 5571067"/>
              <a:gd name="connsiteX11" fmla="*/ 1922953 w 1970939"/>
              <a:gd name="connsiteY11" fmla="*/ 1267274 h 5571067"/>
              <a:gd name="connsiteX12" fmla="*/ 1932424 w 1970939"/>
              <a:gd name="connsiteY12" fmla="*/ 1402271 h 5571067"/>
              <a:gd name="connsiteX13" fmla="*/ 1939842 w 1970939"/>
              <a:gd name="connsiteY13" fmla="*/ 1537267 h 5571067"/>
              <a:gd name="connsiteX14" fmla="*/ 1947577 w 1970939"/>
              <a:gd name="connsiteY14" fmla="*/ 1671659 h 5571067"/>
              <a:gd name="connsiteX15" fmla="*/ 1954049 w 1970939"/>
              <a:gd name="connsiteY15" fmla="*/ 1804840 h 5571067"/>
              <a:gd name="connsiteX16" fmla="*/ 1958627 w 1970939"/>
              <a:gd name="connsiteY16" fmla="*/ 1936810 h 5571067"/>
              <a:gd name="connsiteX17" fmla="*/ 1962573 w 1970939"/>
              <a:gd name="connsiteY17" fmla="*/ 2068780 h 5571067"/>
              <a:gd name="connsiteX18" fmla="*/ 1966361 w 1970939"/>
              <a:gd name="connsiteY18" fmla="*/ 2199539 h 5571067"/>
              <a:gd name="connsiteX19" fmla="*/ 1968098 w 1970939"/>
              <a:gd name="connsiteY19" fmla="*/ 2328482 h 5571067"/>
              <a:gd name="connsiteX20" fmla="*/ 1969992 w 1970939"/>
              <a:gd name="connsiteY20" fmla="*/ 2457425 h 5571067"/>
              <a:gd name="connsiteX21" fmla="*/ 1970939 w 1970939"/>
              <a:gd name="connsiteY21" fmla="*/ 2584552 h 5571067"/>
              <a:gd name="connsiteX22" fmla="*/ 1969992 w 1970939"/>
              <a:gd name="connsiteY22" fmla="*/ 2710469 h 5571067"/>
              <a:gd name="connsiteX23" fmla="*/ 1969992 w 1970939"/>
              <a:gd name="connsiteY23" fmla="*/ 2835174 h 5571067"/>
              <a:gd name="connsiteX24" fmla="*/ 1968098 w 1970939"/>
              <a:gd name="connsiteY24" fmla="*/ 2958669 h 5571067"/>
              <a:gd name="connsiteX25" fmla="*/ 1965256 w 1970939"/>
              <a:gd name="connsiteY25" fmla="*/ 3079742 h 5571067"/>
              <a:gd name="connsiteX26" fmla="*/ 1962573 w 1970939"/>
              <a:gd name="connsiteY26" fmla="*/ 3199605 h 5571067"/>
              <a:gd name="connsiteX27" fmla="*/ 1959574 w 1970939"/>
              <a:gd name="connsiteY27" fmla="*/ 3317046 h 5571067"/>
              <a:gd name="connsiteX28" fmla="*/ 1954996 w 1970939"/>
              <a:gd name="connsiteY28" fmla="*/ 3433882 h 5571067"/>
              <a:gd name="connsiteX29" fmla="*/ 1950103 w 1970939"/>
              <a:gd name="connsiteY29" fmla="*/ 3548902 h 5571067"/>
              <a:gd name="connsiteX30" fmla="*/ 1945683 w 1970939"/>
              <a:gd name="connsiteY30" fmla="*/ 3661500 h 5571067"/>
              <a:gd name="connsiteX31" fmla="*/ 1933213 w 1970939"/>
              <a:gd name="connsiteY31" fmla="*/ 3881248 h 5571067"/>
              <a:gd name="connsiteX32" fmla="*/ 1919953 w 1970939"/>
              <a:gd name="connsiteY32" fmla="*/ 4091916 h 5571067"/>
              <a:gd name="connsiteX33" fmla="*/ 1906063 w 1970939"/>
              <a:gd name="connsiteY33" fmla="*/ 4294109 h 5571067"/>
              <a:gd name="connsiteX34" fmla="*/ 1890751 w 1970939"/>
              <a:gd name="connsiteY34" fmla="*/ 4485405 h 5571067"/>
              <a:gd name="connsiteX35" fmla="*/ 1874809 w 1970939"/>
              <a:gd name="connsiteY35" fmla="*/ 4668226 h 5571067"/>
              <a:gd name="connsiteX36" fmla="*/ 1857602 w 1970939"/>
              <a:gd name="connsiteY36" fmla="*/ 4837728 h 5571067"/>
              <a:gd name="connsiteX37" fmla="*/ 1840713 w 1970939"/>
              <a:gd name="connsiteY37" fmla="*/ 4996940 h 5571067"/>
              <a:gd name="connsiteX38" fmla="*/ 1823823 w 1970939"/>
              <a:gd name="connsiteY38" fmla="*/ 5143439 h 5571067"/>
              <a:gd name="connsiteX39" fmla="*/ 1807880 w 1970939"/>
              <a:gd name="connsiteY39" fmla="*/ 5277830 h 5571067"/>
              <a:gd name="connsiteX40" fmla="*/ 1792726 w 1970939"/>
              <a:gd name="connsiteY40" fmla="*/ 5397087 h 5571067"/>
              <a:gd name="connsiteX41" fmla="*/ 1778362 w 1970939"/>
              <a:gd name="connsiteY41" fmla="*/ 5504843 h 5571067"/>
              <a:gd name="connsiteX42" fmla="*/ 1769613 w 1970939"/>
              <a:gd name="connsiteY42" fmla="*/ 5571067 h 5571067"/>
              <a:gd name="connsiteX43" fmla="*/ 0 w 1970939"/>
              <a:gd name="connsiteY43" fmla="*/ 5571067 h 5571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970939" h="5571067">
                <a:moveTo>
                  <a:pt x="0" y="0"/>
                </a:moveTo>
                <a:lnTo>
                  <a:pt x="1774861" y="0"/>
                </a:lnTo>
                <a:lnTo>
                  <a:pt x="1780256" y="32931"/>
                </a:lnTo>
                <a:lnTo>
                  <a:pt x="1802197" y="170349"/>
                </a:lnTo>
                <a:lnTo>
                  <a:pt x="1820981" y="308372"/>
                </a:lnTo>
                <a:lnTo>
                  <a:pt x="1839923" y="445791"/>
                </a:lnTo>
                <a:lnTo>
                  <a:pt x="1857602" y="583814"/>
                </a:lnTo>
                <a:lnTo>
                  <a:pt x="1872756" y="720022"/>
                </a:lnTo>
                <a:lnTo>
                  <a:pt x="1887120" y="858046"/>
                </a:lnTo>
                <a:lnTo>
                  <a:pt x="1900223" y="995464"/>
                </a:lnTo>
                <a:lnTo>
                  <a:pt x="1911588" y="1130461"/>
                </a:lnTo>
                <a:lnTo>
                  <a:pt x="1922953" y="1267274"/>
                </a:lnTo>
                <a:lnTo>
                  <a:pt x="1932424" y="1402271"/>
                </a:lnTo>
                <a:lnTo>
                  <a:pt x="1939842" y="1537267"/>
                </a:lnTo>
                <a:lnTo>
                  <a:pt x="1947577" y="1671659"/>
                </a:lnTo>
                <a:lnTo>
                  <a:pt x="1954049" y="1804840"/>
                </a:lnTo>
                <a:lnTo>
                  <a:pt x="1958627" y="1936810"/>
                </a:lnTo>
                <a:lnTo>
                  <a:pt x="1962573" y="2068780"/>
                </a:lnTo>
                <a:lnTo>
                  <a:pt x="1966361" y="2199539"/>
                </a:lnTo>
                <a:lnTo>
                  <a:pt x="1968098" y="2328482"/>
                </a:lnTo>
                <a:lnTo>
                  <a:pt x="1969992" y="2457425"/>
                </a:lnTo>
                <a:lnTo>
                  <a:pt x="1970939" y="2584552"/>
                </a:lnTo>
                <a:lnTo>
                  <a:pt x="1969992" y="2710469"/>
                </a:lnTo>
                <a:lnTo>
                  <a:pt x="1969992" y="2835174"/>
                </a:lnTo>
                <a:lnTo>
                  <a:pt x="1968098" y="2958669"/>
                </a:lnTo>
                <a:lnTo>
                  <a:pt x="1965256" y="3079742"/>
                </a:lnTo>
                <a:lnTo>
                  <a:pt x="1962573" y="3199605"/>
                </a:lnTo>
                <a:lnTo>
                  <a:pt x="1959574" y="3317046"/>
                </a:lnTo>
                <a:lnTo>
                  <a:pt x="1954996" y="3433882"/>
                </a:lnTo>
                <a:lnTo>
                  <a:pt x="1950103" y="3548902"/>
                </a:lnTo>
                <a:lnTo>
                  <a:pt x="1945683" y="3661500"/>
                </a:lnTo>
                <a:lnTo>
                  <a:pt x="1933213" y="3881248"/>
                </a:lnTo>
                <a:lnTo>
                  <a:pt x="1919953" y="4091916"/>
                </a:lnTo>
                <a:lnTo>
                  <a:pt x="1906063" y="4294109"/>
                </a:lnTo>
                <a:lnTo>
                  <a:pt x="1890751" y="4485405"/>
                </a:lnTo>
                <a:lnTo>
                  <a:pt x="1874809" y="4668226"/>
                </a:lnTo>
                <a:lnTo>
                  <a:pt x="1857602" y="4837728"/>
                </a:lnTo>
                <a:lnTo>
                  <a:pt x="1840713" y="4996940"/>
                </a:lnTo>
                <a:lnTo>
                  <a:pt x="1823823" y="5143439"/>
                </a:lnTo>
                <a:lnTo>
                  <a:pt x="1807880" y="5277830"/>
                </a:lnTo>
                <a:lnTo>
                  <a:pt x="1792726" y="5397087"/>
                </a:lnTo>
                <a:lnTo>
                  <a:pt x="1778362" y="5504843"/>
                </a:lnTo>
                <a:lnTo>
                  <a:pt x="1769613" y="5571067"/>
                </a:lnTo>
                <a:lnTo>
                  <a:pt x="0" y="5571067"/>
                </a:lnTo>
                <a:close/>
              </a:path>
            </a:pathLst>
          </a:custGeom>
          <a:blipFill>
            <a:blip r:embed="rId2">
              <a:duotone>
                <a:schemeClr val="dk2">
                  <a:shade val="69000"/>
                  <a:hueMod val="91000"/>
                  <a:satMod val="164000"/>
                  <a:lumMod val="74000"/>
                </a:schemeClr>
                <a:schemeClr val="dk2">
                  <a:hueMod val="124000"/>
                  <a:satMod val="140000"/>
                  <a:lumMod val="142000"/>
                </a:schemeClr>
              </a:duotone>
            </a:blip>
            <a:stretch>
              <a:fillRect l="-12279" t="-11550" r="-120392" b="-1155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p>
            <a:endParaRPr lang="en-US" dirty="0"/>
          </a:p>
        </p:txBody>
      </p:sp>
      <p:sp>
        <p:nvSpPr>
          <p:cNvPr id="14" name="Freeform 5">
            <a:extLst>
              <a:ext uri="{FF2B5EF4-FFF2-40B4-BE49-F238E27FC236}">
                <a16:creationId xmlns:a16="http://schemas.microsoft.com/office/drawing/2014/main" id="{5B254329-6146-42F5-9E30-4BB7D945795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880752" y="1770635"/>
            <a:ext cx="3346744" cy="612847"/>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dirty="0"/>
          </a:p>
        </p:txBody>
      </p:sp>
      <p:pic>
        <p:nvPicPr>
          <p:cNvPr id="5" name="Picture 4" descr="A group of people in a room&#10;&#10;Description generated with very high confidence">
            <a:extLst>
              <a:ext uri="{FF2B5EF4-FFF2-40B4-BE49-F238E27FC236}">
                <a16:creationId xmlns:a16="http://schemas.microsoft.com/office/drawing/2014/main" id="{95AFA6DF-9280-441F-82EE-496A4EB34DF9}"/>
              </a:ext>
            </a:extLst>
          </p:cNvPr>
          <p:cNvPicPr>
            <a:picLocks noChangeAspect="1"/>
          </p:cNvPicPr>
          <p:nvPr/>
        </p:nvPicPr>
        <p:blipFill rotWithShape="1">
          <a:blip r:embed="rId3"/>
          <a:srcRect t="35704" r="-1" b="19311"/>
          <a:stretch/>
        </p:blipFill>
        <p:spPr>
          <a:xfrm>
            <a:off x="2260148" y="643467"/>
            <a:ext cx="9288385" cy="5571066"/>
          </a:xfrm>
          <a:custGeom>
            <a:avLst/>
            <a:gdLst>
              <a:gd name="connsiteX0" fmla="*/ 55276 w 6933502"/>
              <a:gd name="connsiteY0" fmla="*/ 0 h 5571066"/>
              <a:gd name="connsiteX1" fmla="*/ 6933502 w 6933502"/>
              <a:gd name="connsiteY1" fmla="*/ 0 h 5571066"/>
              <a:gd name="connsiteX2" fmla="*/ 6933502 w 6933502"/>
              <a:gd name="connsiteY2" fmla="*/ 5571066 h 5571066"/>
              <a:gd name="connsiteX3" fmla="*/ 0 w 6933502"/>
              <a:gd name="connsiteY3" fmla="*/ 5571066 h 5571066"/>
              <a:gd name="connsiteX4" fmla="*/ 0 w 6933502"/>
              <a:gd name="connsiteY4" fmla="*/ 5571065 h 5571066"/>
              <a:gd name="connsiteX5" fmla="*/ 50061 w 6933502"/>
              <a:gd name="connsiteY5" fmla="*/ 5571065 h 5571066"/>
              <a:gd name="connsiteX6" fmla="*/ 58753 w 6933502"/>
              <a:gd name="connsiteY6" fmla="*/ 5504841 h 5571066"/>
              <a:gd name="connsiteX7" fmla="*/ 73023 w 6933502"/>
              <a:gd name="connsiteY7" fmla="*/ 5397085 h 5571066"/>
              <a:gd name="connsiteX8" fmla="*/ 88078 w 6933502"/>
              <a:gd name="connsiteY8" fmla="*/ 5277828 h 5571066"/>
              <a:gd name="connsiteX9" fmla="*/ 103917 w 6933502"/>
              <a:gd name="connsiteY9" fmla="*/ 5143437 h 5571066"/>
              <a:gd name="connsiteX10" fmla="*/ 120697 w 6933502"/>
              <a:gd name="connsiteY10" fmla="*/ 4996938 h 5571066"/>
              <a:gd name="connsiteX11" fmla="*/ 137476 w 6933502"/>
              <a:gd name="connsiteY11" fmla="*/ 4837726 h 5571066"/>
              <a:gd name="connsiteX12" fmla="*/ 154570 w 6933502"/>
              <a:gd name="connsiteY12" fmla="*/ 4668224 h 5571066"/>
              <a:gd name="connsiteX13" fmla="*/ 170408 w 6933502"/>
              <a:gd name="connsiteY13" fmla="*/ 4485403 h 5571066"/>
              <a:gd name="connsiteX14" fmla="*/ 185620 w 6933502"/>
              <a:gd name="connsiteY14" fmla="*/ 4294107 h 5571066"/>
              <a:gd name="connsiteX15" fmla="*/ 199420 w 6933502"/>
              <a:gd name="connsiteY15" fmla="*/ 4091914 h 5571066"/>
              <a:gd name="connsiteX16" fmla="*/ 212593 w 6933502"/>
              <a:gd name="connsiteY16" fmla="*/ 3881246 h 5571066"/>
              <a:gd name="connsiteX17" fmla="*/ 224982 w 6933502"/>
              <a:gd name="connsiteY17" fmla="*/ 3661498 h 5571066"/>
              <a:gd name="connsiteX18" fmla="*/ 229373 w 6933502"/>
              <a:gd name="connsiteY18" fmla="*/ 3548900 h 5571066"/>
              <a:gd name="connsiteX19" fmla="*/ 234234 w 6933502"/>
              <a:gd name="connsiteY19" fmla="*/ 3433880 h 5571066"/>
              <a:gd name="connsiteX20" fmla="*/ 238782 w 6933502"/>
              <a:gd name="connsiteY20" fmla="*/ 3317044 h 5571066"/>
              <a:gd name="connsiteX21" fmla="*/ 241761 w 6933502"/>
              <a:gd name="connsiteY21" fmla="*/ 3199603 h 5571066"/>
              <a:gd name="connsiteX22" fmla="*/ 244427 w 6933502"/>
              <a:gd name="connsiteY22" fmla="*/ 3079740 h 5571066"/>
              <a:gd name="connsiteX23" fmla="*/ 247250 w 6933502"/>
              <a:gd name="connsiteY23" fmla="*/ 2958667 h 5571066"/>
              <a:gd name="connsiteX24" fmla="*/ 249132 w 6933502"/>
              <a:gd name="connsiteY24" fmla="*/ 2835172 h 5571066"/>
              <a:gd name="connsiteX25" fmla="*/ 249132 w 6933502"/>
              <a:gd name="connsiteY25" fmla="*/ 2710467 h 5571066"/>
              <a:gd name="connsiteX26" fmla="*/ 250073 w 6933502"/>
              <a:gd name="connsiteY26" fmla="*/ 2584550 h 5571066"/>
              <a:gd name="connsiteX27" fmla="*/ 249132 w 6933502"/>
              <a:gd name="connsiteY27" fmla="*/ 2457423 h 5571066"/>
              <a:gd name="connsiteX28" fmla="*/ 247250 w 6933502"/>
              <a:gd name="connsiteY28" fmla="*/ 2328480 h 5571066"/>
              <a:gd name="connsiteX29" fmla="*/ 245525 w 6933502"/>
              <a:gd name="connsiteY29" fmla="*/ 2199537 h 5571066"/>
              <a:gd name="connsiteX30" fmla="*/ 241761 w 6933502"/>
              <a:gd name="connsiteY30" fmla="*/ 2068778 h 5571066"/>
              <a:gd name="connsiteX31" fmla="*/ 237841 w 6933502"/>
              <a:gd name="connsiteY31" fmla="*/ 1936808 h 5571066"/>
              <a:gd name="connsiteX32" fmla="*/ 233293 w 6933502"/>
              <a:gd name="connsiteY32" fmla="*/ 1804838 h 5571066"/>
              <a:gd name="connsiteX33" fmla="*/ 226863 w 6933502"/>
              <a:gd name="connsiteY33" fmla="*/ 1671657 h 5571066"/>
              <a:gd name="connsiteX34" fmla="*/ 219179 w 6933502"/>
              <a:gd name="connsiteY34" fmla="*/ 1537265 h 5571066"/>
              <a:gd name="connsiteX35" fmla="*/ 211809 w 6933502"/>
              <a:gd name="connsiteY35" fmla="*/ 1402269 h 5571066"/>
              <a:gd name="connsiteX36" fmla="*/ 202400 w 6933502"/>
              <a:gd name="connsiteY36" fmla="*/ 1267272 h 5571066"/>
              <a:gd name="connsiteX37" fmla="*/ 191109 w 6933502"/>
              <a:gd name="connsiteY37" fmla="*/ 1130459 h 5571066"/>
              <a:gd name="connsiteX38" fmla="*/ 179818 w 6933502"/>
              <a:gd name="connsiteY38" fmla="*/ 995462 h 5571066"/>
              <a:gd name="connsiteX39" fmla="*/ 166801 w 6933502"/>
              <a:gd name="connsiteY39" fmla="*/ 858044 h 5571066"/>
              <a:gd name="connsiteX40" fmla="*/ 152531 w 6933502"/>
              <a:gd name="connsiteY40" fmla="*/ 720020 h 5571066"/>
              <a:gd name="connsiteX41" fmla="*/ 137476 w 6933502"/>
              <a:gd name="connsiteY41" fmla="*/ 583812 h 5571066"/>
              <a:gd name="connsiteX42" fmla="*/ 119912 w 6933502"/>
              <a:gd name="connsiteY42" fmla="*/ 445789 h 5571066"/>
              <a:gd name="connsiteX43" fmla="*/ 101094 w 6933502"/>
              <a:gd name="connsiteY43" fmla="*/ 308370 h 5571066"/>
              <a:gd name="connsiteX44" fmla="*/ 82432 w 6933502"/>
              <a:gd name="connsiteY44" fmla="*/ 170347 h 5571066"/>
              <a:gd name="connsiteX45" fmla="*/ 60635 w 6933502"/>
              <a:gd name="connsiteY45" fmla="*/ 32929 h 5571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6933502" h="5571066">
                <a:moveTo>
                  <a:pt x="55276" y="0"/>
                </a:moveTo>
                <a:lnTo>
                  <a:pt x="6933502" y="0"/>
                </a:lnTo>
                <a:lnTo>
                  <a:pt x="6933502" y="5571066"/>
                </a:lnTo>
                <a:lnTo>
                  <a:pt x="0" y="5571066"/>
                </a:lnTo>
                <a:lnTo>
                  <a:pt x="0" y="5571065"/>
                </a:lnTo>
                <a:lnTo>
                  <a:pt x="50061" y="5571065"/>
                </a:lnTo>
                <a:lnTo>
                  <a:pt x="58753" y="5504841"/>
                </a:lnTo>
                <a:lnTo>
                  <a:pt x="73023" y="5397085"/>
                </a:lnTo>
                <a:lnTo>
                  <a:pt x="88078" y="5277828"/>
                </a:lnTo>
                <a:lnTo>
                  <a:pt x="103917" y="5143437"/>
                </a:lnTo>
                <a:lnTo>
                  <a:pt x="120697" y="4996938"/>
                </a:lnTo>
                <a:lnTo>
                  <a:pt x="137476" y="4837726"/>
                </a:lnTo>
                <a:lnTo>
                  <a:pt x="154570" y="4668224"/>
                </a:lnTo>
                <a:lnTo>
                  <a:pt x="170408" y="4485403"/>
                </a:lnTo>
                <a:lnTo>
                  <a:pt x="185620" y="4294107"/>
                </a:lnTo>
                <a:lnTo>
                  <a:pt x="199420" y="4091914"/>
                </a:lnTo>
                <a:lnTo>
                  <a:pt x="212593" y="3881246"/>
                </a:lnTo>
                <a:lnTo>
                  <a:pt x="224982" y="3661498"/>
                </a:lnTo>
                <a:lnTo>
                  <a:pt x="229373" y="3548900"/>
                </a:lnTo>
                <a:lnTo>
                  <a:pt x="234234" y="3433880"/>
                </a:lnTo>
                <a:lnTo>
                  <a:pt x="238782" y="3317044"/>
                </a:lnTo>
                <a:lnTo>
                  <a:pt x="241761" y="3199603"/>
                </a:lnTo>
                <a:lnTo>
                  <a:pt x="244427" y="3079740"/>
                </a:lnTo>
                <a:lnTo>
                  <a:pt x="247250" y="2958667"/>
                </a:lnTo>
                <a:lnTo>
                  <a:pt x="249132" y="2835172"/>
                </a:lnTo>
                <a:lnTo>
                  <a:pt x="249132" y="2710467"/>
                </a:lnTo>
                <a:lnTo>
                  <a:pt x="250073" y="2584550"/>
                </a:lnTo>
                <a:lnTo>
                  <a:pt x="249132" y="2457423"/>
                </a:lnTo>
                <a:lnTo>
                  <a:pt x="247250" y="2328480"/>
                </a:lnTo>
                <a:lnTo>
                  <a:pt x="245525" y="2199537"/>
                </a:lnTo>
                <a:lnTo>
                  <a:pt x="241761" y="2068778"/>
                </a:lnTo>
                <a:lnTo>
                  <a:pt x="237841" y="1936808"/>
                </a:lnTo>
                <a:lnTo>
                  <a:pt x="233293" y="1804838"/>
                </a:lnTo>
                <a:lnTo>
                  <a:pt x="226863" y="1671657"/>
                </a:lnTo>
                <a:lnTo>
                  <a:pt x="219179" y="1537265"/>
                </a:lnTo>
                <a:lnTo>
                  <a:pt x="211809" y="1402269"/>
                </a:lnTo>
                <a:lnTo>
                  <a:pt x="202400" y="1267272"/>
                </a:lnTo>
                <a:lnTo>
                  <a:pt x="191109" y="1130459"/>
                </a:lnTo>
                <a:lnTo>
                  <a:pt x="179818" y="995462"/>
                </a:lnTo>
                <a:lnTo>
                  <a:pt x="166801" y="858044"/>
                </a:lnTo>
                <a:lnTo>
                  <a:pt x="152531" y="720020"/>
                </a:lnTo>
                <a:lnTo>
                  <a:pt x="137476" y="583812"/>
                </a:lnTo>
                <a:lnTo>
                  <a:pt x="119912" y="445789"/>
                </a:lnTo>
                <a:lnTo>
                  <a:pt x="101094" y="308370"/>
                </a:lnTo>
                <a:lnTo>
                  <a:pt x="82432" y="170347"/>
                </a:lnTo>
                <a:lnTo>
                  <a:pt x="60635" y="32929"/>
                </a:lnTo>
                <a:close/>
              </a:path>
            </a:pathLst>
          </a:custGeom>
        </p:spPr>
      </p:pic>
      <p:sp>
        <p:nvSpPr>
          <p:cNvPr id="16" name="Rectangle 15">
            <a:extLst>
              <a:ext uri="{FF2B5EF4-FFF2-40B4-BE49-F238E27FC236}">
                <a16:creationId xmlns:a16="http://schemas.microsoft.com/office/drawing/2014/main" id="{72BE43CF-5A8F-4260-9B74-14E5BE9D6E4D}"/>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518284633"/>
      </p:ext>
    </p:extLst>
  </p:cSld>
  <p:clrMapOvr>
    <a:masterClrMapping/>
  </p:clrMapOvr>
  <p:transition spd="slow" advTm="8928">
    <p:wip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4091D54B-59AB-4A5E-8E9E-0421BD66D4FB}"/>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0" name="Rectangle 9">
              <a:extLst>
                <a:ext uri="{FF2B5EF4-FFF2-40B4-BE49-F238E27FC236}">
                  <a16:creationId xmlns:a16="http://schemas.microsoft.com/office/drawing/2014/main" id="{547CE62E-FFFD-4A1F-BA78-C3B89C36FCA5}"/>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Freeform 5">
              <a:extLst>
                <a:ext uri="{FF2B5EF4-FFF2-40B4-BE49-F238E27FC236}">
                  <a16:creationId xmlns:a16="http://schemas.microsoft.com/office/drawing/2014/main" id="{AE51FD27-6B6A-4D21-BF22-245DA9BD0B3E}"/>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3" name="Rectangle 12">
            <a:extLst>
              <a:ext uri="{FF2B5EF4-FFF2-40B4-BE49-F238E27FC236}">
                <a16:creationId xmlns:a16="http://schemas.microsoft.com/office/drawing/2014/main" id="{B8144315-1C5A-4185-A952-25D98D303D4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5" name="Freeform 5">
            <a:extLst>
              <a:ext uri="{FF2B5EF4-FFF2-40B4-BE49-F238E27FC236}">
                <a16:creationId xmlns:a16="http://schemas.microsoft.com/office/drawing/2014/main" id="{11CAC6F2-0806-417B-BF5D-5AEF6195FA4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17" name="Rectangle 16">
            <a:extLst>
              <a:ext uri="{FF2B5EF4-FFF2-40B4-BE49-F238E27FC236}">
                <a16:creationId xmlns:a16="http://schemas.microsoft.com/office/drawing/2014/main" id="{D4723B02-0AAB-4F6E-BA41-8ED99D559D9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4" name="Picture 3">
            <a:extLst>
              <a:ext uri="{FF2B5EF4-FFF2-40B4-BE49-F238E27FC236}">
                <a16:creationId xmlns:a16="http://schemas.microsoft.com/office/drawing/2014/main" id="{E059B254-50C5-41AA-9DB5-4F87720A1963}"/>
              </a:ext>
            </a:extLst>
          </p:cNvPr>
          <p:cNvPicPr>
            <a:picLocks noChangeAspect="1"/>
          </p:cNvPicPr>
          <p:nvPr/>
        </p:nvPicPr>
        <p:blipFill>
          <a:blip r:embed="rId3"/>
          <a:stretch>
            <a:fillRect/>
          </a:stretch>
        </p:blipFill>
        <p:spPr>
          <a:xfrm>
            <a:off x="2382194" y="520552"/>
            <a:ext cx="7634003" cy="5725503"/>
          </a:xfrm>
          <a:prstGeom prst="roundRect">
            <a:avLst>
              <a:gd name="adj" fmla="val 1858"/>
            </a:avLst>
          </a:prstGeom>
          <a:effectLst>
            <a:outerShdw blurRad="50800" dist="50800" dir="5400000" algn="tl" rotWithShape="0">
              <a:srgbClr val="000000">
                <a:alpha val="43000"/>
              </a:srgbClr>
            </a:outerShdw>
          </a:effectLst>
        </p:spPr>
      </p:pic>
    </p:spTree>
    <p:extLst>
      <p:ext uri="{BB962C8B-B14F-4D97-AF65-F5344CB8AC3E}">
        <p14:creationId xmlns:p14="http://schemas.microsoft.com/office/powerpoint/2010/main" val="392797074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1500" advTm="4638">
        <p:split orient="vert"/>
      </p:transition>
    </mc:Choice>
    <mc:Fallback>
      <p:transition spd="slow" advTm="4638">
        <p:split orient="vert"/>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38D62616-E238-4211-A4E8-ECB74CA4AD74}"/>
              </a:ext>
            </a:extLst>
          </p:cNvPr>
          <p:cNvPicPr>
            <a:picLocks noGrp="1" noChangeAspect="1"/>
          </p:cNvPicPr>
          <p:nvPr>
            <p:ph idx="1"/>
          </p:nvPr>
        </p:nvPicPr>
        <p:blipFill>
          <a:blip r:embed="rId2"/>
          <a:stretch>
            <a:fillRect/>
          </a:stretch>
        </p:blipFill>
        <p:spPr>
          <a:xfrm>
            <a:off x="5078380" y="87835"/>
            <a:ext cx="6696280" cy="6682330"/>
          </a:xfrm>
          <a:prstGeom prst="rect">
            <a:avLst/>
          </a:prstGeom>
        </p:spPr>
      </p:pic>
    </p:spTree>
    <p:extLst>
      <p:ext uri="{BB962C8B-B14F-4D97-AF65-F5344CB8AC3E}">
        <p14:creationId xmlns:p14="http://schemas.microsoft.com/office/powerpoint/2010/main" val="3635984773"/>
      </p:ext>
    </p:extLst>
  </p:cSld>
  <p:clrMapOvr>
    <a:masterClrMapping/>
  </p:clrMapOvr>
  <mc:AlternateContent xmlns:mc="http://schemas.openxmlformats.org/markup-compatibility/2006">
    <mc:Choice xmlns:p14="http://schemas.microsoft.com/office/powerpoint/2010/main" Requires="p14">
      <p:transition spd="slow" p14:dur="3400" advTm="2773">
        <p14:reveal/>
      </p:transition>
    </mc:Choice>
    <mc:Fallback>
      <p:transition spd="slow" advTm="2773">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616407-3E4D-4469-BDAF-3837EBF9FDA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1" name="Freeform: Shape 10">
            <a:extLst>
              <a:ext uri="{FF2B5EF4-FFF2-40B4-BE49-F238E27FC236}">
                <a16:creationId xmlns:a16="http://schemas.microsoft.com/office/drawing/2014/main" id="{49AF1E17-E2EA-4DFA-ABA4-1FF1F27FA1B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275" y="643466"/>
            <a:ext cx="1970939" cy="5571067"/>
          </a:xfrm>
          <a:custGeom>
            <a:avLst/>
            <a:gdLst>
              <a:gd name="connsiteX0" fmla="*/ 0 w 1970939"/>
              <a:gd name="connsiteY0" fmla="*/ 0 h 5571067"/>
              <a:gd name="connsiteX1" fmla="*/ 1774861 w 1970939"/>
              <a:gd name="connsiteY1" fmla="*/ 0 h 5571067"/>
              <a:gd name="connsiteX2" fmla="*/ 1780256 w 1970939"/>
              <a:gd name="connsiteY2" fmla="*/ 32931 h 5571067"/>
              <a:gd name="connsiteX3" fmla="*/ 1802197 w 1970939"/>
              <a:gd name="connsiteY3" fmla="*/ 170349 h 5571067"/>
              <a:gd name="connsiteX4" fmla="*/ 1820981 w 1970939"/>
              <a:gd name="connsiteY4" fmla="*/ 308372 h 5571067"/>
              <a:gd name="connsiteX5" fmla="*/ 1839923 w 1970939"/>
              <a:gd name="connsiteY5" fmla="*/ 445791 h 5571067"/>
              <a:gd name="connsiteX6" fmla="*/ 1857602 w 1970939"/>
              <a:gd name="connsiteY6" fmla="*/ 583814 h 5571067"/>
              <a:gd name="connsiteX7" fmla="*/ 1872756 w 1970939"/>
              <a:gd name="connsiteY7" fmla="*/ 720022 h 5571067"/>
              <a:gd name="connsiteX8" fmla="*/ 1887120 w 1970939"/>
              <a:gd name="connsiteY8" fmla="*/ 858046 h 5571067"/>
              <a:gd name="connsiteX9" fmla="*/ 1900223 w 1970939"/>
              <a:gd name="connsiteY9" fmla="*/ 995464 h 5571067"/>
              <a:gd name="connsiteX10" fmla="*/ 1911588 w 1970939"/>
              <a:gd name="connsiteY10" fmla="*/ 1130461 h 5571067"/>
              <a:gd name="connsiteX11" fmla="*/ 1922953 w 1970939"/>
              <a:gd name="connsiteY11" fmla="*/ 1267274 h 5571067"/>
              <a:gd name="connsiteX12" fmla="*/ 1932424 w 1970939"/>
              <a:gd name="connsiteY12" fmla="*/ 1402271 h 5571067"/>
              <a:gd name="connsiteX13" fmla="*/ 1939842 w 1970939"/>
              <a:gd name="connsiteY13" fmla="*/ 1537267 h 5571067"/>
              <a:gd name="connsiteX14" fmla="*/ 1947577 w 1970939"/>
              <a:gd name="connsiteY14" fmla="*/ 1671659 h 5571067"/>
              <a:gd name="connsiteX15" fmla="*/ 1954049 w 1970939"/>
              <a:gd name="connsiteY15" fmla="*/ 1804840 h 5571067"/>
              <a:gd name="connsiteX16" fmla="*/ 1958627 w 1970939"/>
              <a:gd name="connsiteY16" fmla="*/ 1936810 h 5571067"/>
              <a:gd name="connsiteX17" fmla="*/ 1962573 w 1970939"/>
              <a:gd name="connsiteY17" fmla="*/ 2068780 h 5571067"/>
              <a:gd name="connsiteX18" fmla="*/ 1966361 w 1970939"/>
              <a:gd name="connsiteY18" fmla="*/ 2199539 h 5571067"/>
              <a:gd name="connsiteX19" fmla="*/ 1968098 w 1970939"/>
              <a:gd name="connsiteY19" fmla="*/ 2328482 h 5571067"/>
              <a:gd name="connsiteX20" fmla="*/ 1969992 w 1970939"/>
              <a:gd name="connsiteY20" fmla="*/ 2457425 h 5571067"/>
              <a:gd name="connsiteX21" fmla="*/ 1970939 w 1970939"/>
              <a:gd name="connsiteY21" fmla="*/ 2584552 h 5571067"/>
              <a:gd name="connsiteX22" fmla="*/ 1969992 w 1970939"/>
              <a:gd name="connsiteY22" fmla="*/ 2710469 h 5571067"/>
              <a:gd name="connsiteX23" fmla="*/ 1969992 w 1970939"/>
              <a:gd name="connsiteY23" fmla="*/ 2835174 h 5571067"/>
              <a:gd name="connsiteX24" fmla="*/ 1968098 w 1970939"/>
              <a:gd name="connsiteY24" fmla="*/ 2958669 h 5571067"/>
              <a:gd name="connsiteX25" fmla="*/ 1965256 w 1970939"/>
              <a:gd name="connsiteY25" fmla="*/ 3079742 h 5571067"/>
              <a:gd name="connsiteX26" fmla="*/ 1962573 w 1970939"/>
              <a:gd name="connsiteY26" fmla="*/ 3199605 h 5571067"/>
              <a:gd name="connsiteX27" fmla="*/ 1959574 w 1970939"/>
              <a:gd name="connsiteY27" fmla="*/ 3317046 h 5571067"/>
              <a:gd name="connsiteX28" fmla="*/ 1954996 w 1970939"/>
              <a:gd name="connsiteY28" fmla="*/ 3433882 h 5571067"/>
              <a:gd name="connsiteX29" fmla="*/ 1950103 w 1970939"/>
              <a:gd name="connsiteY29" fmla="*/ 3548902 h 5571067"/>
              <a:gd name="connsiteX30" fmla="*/ 1945683 w 1970939"/>
              <a:gd name="connsiteY30" fmla="*/ 3661500 h 5571067"/>
              <a:gd name="connsiteX31" fmla="*/ 1933213 w 1970939"/>
              <a:gd name="connsiteY31" fmla="*/ 3881248 h 5571067"/>
              <a:gd name="connsiteX32" fmla="*/ 1919953 w 1970939"/>
              <a:gd name="connsiteY32" fmla="*/ 4091916 h 5571067"/>
              <a:gd name="connsiteX33" fmla="*/ 1906063 w 1970939"/>
              <a:gd name="connsiteY33" fmla="*/ 4294109 h 5571067"/>
              <a:gd name="connsiteX34" fmla="*/ 1890751 w 1970939"/>
              <a:gd name="connsiteY34" fmla="*/ 4485405 h 5571067"/>
              <a:gd name="connsiteX35" fmla="*/ 1874809 w 1970939"/>
              <a:gd name="connsiteY35" fmla="*/ 4668226 h 5571067"/>
              <a:gd name="connsiteX36" fmla="*/ 1857602 w 1970939"/>
              <a:gd name="connsiteY36" fmla="*/ 4837728 h 5571067"/>
              <a:gd name="connsiteX37" fmla="*/ 1840713 w 1970939"/>
              <a:gd name="connsiteY37" fmla="*/ 4996940 h 5571067"/>
              <a:gd name="connsiteX38" fmla="*/ 1823823 w 1970939"/>
              <a:gd name="connsiteY38" fmla="*/ 5143439 h 5571067"/>
              <a:gd name="connsiteX39" fmla="*/ 1807880 w 1970939"/>
              <a:gd name="connsiteY39" fmla="*/ 5277830 h 5571067"/>
              <a:gd name="connsiteX40" fmla="*/ 1792726 w 1970939"/>
              <a:gd name="connsiteY40" fmla="*/ 5397087 h 5571067"/>
              <a:gd name="connsiteX41" fmla="*/ 1778362 w 1970939"/>
              <a:gd name="connsiteY41" fmla="*/ 5504843 h 5571067"/>
              <a:gd name="connsiteX42" fmla="*/ 1769613 w 1970939"/>
              <a:gd name="connsiteY42" fmla="*/ 5571067 h 5571067"/>
              <a:gd name="connsiteX43" fmla="*/ 0 w 1970939"/>
              <a:gd name="connsiteY43" fmla="*/ 5571067 h 5571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970939" h="5571067">
                <a:moveTo>
                  <a:pt x="0" y="0"/>
                </a:moveTo>
                <a:lnTo>
                  <a:pt x="1774861" y="0"/>
                </a:lnTo>
                <a:lnTo>
                  <a:pt x="1780256" y="32931"/>
                </a:lnTo>
                <a:lnTo>
                  <a:pt x="1802197" y="170349"/>
                </a:lnTo>
                <a:lnTo>
                  <a:pt x="1820981" y="308372"/>
                </a:lnTo>
                <a:lnTo>
                  <a:pt x="1839923" y="445791"/>
                </a:lnTo>
                <a:lnTo>
                  <a:pt x="1857602" y="583814"/>
                </a:lnTo>
                <a:lnTo>
                  <a:pt x="1872756" y="720022"/>
                </a:lnTo>
                <a:lnTo>
                  <a:pt x="1887120" y="858046"/>
                </a:lnTo>
                <a:lnTo>
                  <a:pt x="1900223" y="995464"/>
                </a:lnTo>
                <a:lnTo>
                  <a:pt x="1911588" y="1130461"/>
                </a:lnTo>
                <a:lnTo>
                  <a:pt x="1922953" y="1267274"/>
                </a:lnTo>
                <a:lnTo>
                  <a:pt x="1932424" y="1402271"/>
                </a:lnTo>
                <a:lnTo>
                  <a:pt x="1939842" y="1537267"/>
                </a:lnTo>
                <a:lnTo>
                  <a:pt x="1947577" y="1671659"/>
                </a:lnTo>
                <a:lnTo>
                  <a:pt x="1954049" y="1804840"/>
                </a:lnTo>
                <a:lnTo>
                  <a:pt x="1958627" y="1936810"/>
                </a:lnTo>
                <a:lnTo>
                  <a:pt x="1962573" y="2068780"/>
                </a:lnTo>
                <a:lnTo>
                  <a:pt x="1966361" y="2199539"/>
                </a:lnTo>
                <a:lnTo>
                  <a:pt x="1968098" y="2328482"/>
                </a:lnTo>
                <a:lnTo>
                  <a:pt x="1969992" y="2457425"/>
                </a:lnTo>
                <a:lnTo>
                  <a:pt x="1970939" y="2584552"/>
                </a:lnTo>
                <a:lnTo>
                  <a:pt x="1969992" y="2710469"/>
                </a:lnTo>
                <a:lnTo>
                  <a:pt x="1969992" y="2835174"/>
                </a:lnTo>
                <a:lnTo>
                  <a:pt x="1968098" y="2958669"/>
                </a:lnTo>
                <a:lnTo>
                  <a:pt x="1965256" y="3079742"/>
                </a:lnTo>
                <a:lnTo>
                  <a:pt x="1962573" y="3199605"/>
                </a:lnTo>
                <a:lnTo>
                  <a:pt x="1959574" y="3317046"/>
                </a:lnTo>
                <a:lnTo>
                  <a:pt x="1954996" y="3433882"/>
                </a:lnTo>
                <a:lnTo>
                  <a:pt x="1950103" y="3548902"/>
                </a:lnTo>
                <a:lnTo>
                  <a:pt x="1945683" y="3661500"/>
                </a:lnTo>
                <a:lnTo>
                  <a:pt x="1933213" y="3881248"/>
                </a:lnTo>
                <a:lnTo>
                  <a:pt x="1919953" y="4091916"/>
                </a:lnTo>
                <a:lnTo>
                  <a:pt x="1906063" y="4294109"/>
                </a:lnTo>
                <a:lnTo>
                  <a:pt x="1890751" y="4485405"/>
                </a:lnTo>
                <a:lnTo>
                  <a:pt x="1874809" y="4668226"/>
                </a:lnTo>
                <a:lnTo>
                  <a:pt x="1857602" y="4837728"/>
                </a:lnTo>
                <a:lnTo>
                  <a:pt x="1840713" y="4996940"/>
                </a:lnTo>
                <a:lnTo>
                  <a:pt x="1823823" y="5143439"/>
                </a:lnTo>
                <a:lnTo>
                  <a:pt x="1807880" y="5277830"/>
                </a:lnTo>
                <a:lnTo>
                  <a:pt x="1792726" y="5397087"/>
                </a:lnTo>
                <a:lnTo>
                  <a:pt x="1778362" y="5504843"/>
                </a:lnTo>
                <a:lnTo>
                  <a:pt x="1769613" y="5571067"/>
                </a:lnTo>
                <a:lnTo>
                  <a:pt x="0" y="5571067"/>
                </a:lnTo>
                <a:close/>
              </a:path>
            </a:pathLst>
          </a:custGeom>
          <a:blipFill>
            <a:blip r:embed="rId2">
              <a:duotone>
                <a:schemeClr val="dk2">
                  <a:shade val="69000"/>
                  <a:hueMod val="91000"/>
                  <a:satMod val="164000"/>
                  <a:lumMod val="74000"/>
                </a:schemeClr>
                <a:schemeClr val="dk2">
                  <a:hueMod val="124000"/>
                  <a:satMod val="140000"/>
                  <a:lumMod val="142000"/>
                </a:schemeClr>
              </a:duotone>
            </a:blip>
            <a:stretch>
              <a:fillRect l="-12279" t="-11550" r="-120392" b="-1155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p>
            <a:endParaRPr lang="en-US" dirty="0"/>
          </a:p>
        </p:txBody>
      </p:sp>
      <p:sp>
        <p:nvSpPr>
          <p:cNvPr id="13" name="Freeform 5">
            <a:extLst>
              <a:ext uri="{FF2B5EF4-FFF2-40B4-BE49-F238E27FC236}">
                <a16:creationId xmlns:a16="http://schemas.microsoft.com/office/drawing/2014/main" id="{5B254329-6146-42F5-9E30-4BB7D945795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880752" y="1770635"/>
            <a:ext cx="3346744" cy="612847"/>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dirty="0"/>
          </a:p>
        </p:txBody>
      </p:sp>
      <p:pic>
        <p:nvPicPr>
          <p:cNvPr id="4" name="Picture 3">
            <a:extLst>
              <a:ext uri="{FF2B5EF4-FFF2-40B4-BE49-F238E27FC236}">
                <a16:creationId xmlns:a16="http://schemas.microsoft.com/office/drawing/2014/main" id="{BF182F33-A226-41B5-9388-D7BD998A1BC4}"/>
              </a:ext>
            </a:extLst>
          </p:cNvPr>
          <p:cNvPicPr>
            <a:picLocks noChangeAspect="1"/>
          </p:cNvPicPr>
          <p:nvPr/>
        </p:nvPicPr>
        <p:blipFill rotWithShape="1">
          <a:blip r:embed="rId3"/>
          <a:srcRect t="19717" b="311"/>
          <a:stretch/>
        </p:blipFill>
        <p:spPr>
          <a:xfrm>
            <a:off x="1679992" y="506437"/>
            <a:ext cx="10141005" cy="5967137"/>
          </a:xfrm>
          <a:custGeom>
            <a:avLst/>
            <a:gdLst>
              <a:gd name="connsiteX0" fmla="*/ 55276 w 6933502"/>
              <a:gd name="connsiteY0" fmla="*/ 0 h 5571066"/>
              <a:gd name="connsiteX1" fmla="*/ 6933502 w 6933502"/>
              <a:gd name="connsiteY1" fmla="*/ 0 h 5571066"/>
              <a:gd name="connsiteX2" fmla="*/ 6933502 w 6933502"/>
              <a:gd name="connsiteY2" fmla="*/ 5571066 h 5571066"/>
              <a:gd name="connsiteX3" fmla="*/ 0 w 6933502"/>
              <a:gd name="connsiteY3" fmla="*/ 5571066 h 5571066"/>
              <a:gd name="connsiteX4" fmla="*/ 0 w 6933502"/>
              <a:gd name="connsiteY4" fmla="*/ 5571065 h 5571066"/>
              <a:gd name="connsiteX5" fmla="*/ 50061 w 6933502"/>
              <a:gd name="connsiteY5" fmla="*/ 5571065 h 5571066"/>
              <a:gd name="connsiteX6" fmla="*/ 58753 w 6933502"/>
              <a:gd name="connsiteY6" fmla="*/ 5504841 h 5571066"/>
              <a:gd name="connsiteX7" fmla="*/ 73023 w 6933502"/>
              <a:gd name="connsiteY7" fmla="*/ 5397085 h 5571066"/>
              <a:gd name="connsiteX8" fmla="*/ 88078 w 6933502"/>
              <a:gd name="connsiteY8" fmla="*/ 5277828 h 5571066"/>
              <a:gd name="connsiteX9" fmla="*/ 103917 w 6933502"/>
              <a:gd name="connsiteY9" fmla="*/ 5143437 h 5571066"/>
              <a:gd name="connsiteX10" fmla="*/ 120697 w 6933502"/>
              <a:gd name="connsiteY10" fmla="*/ 4996938 h 5571066"/>
              <a:gd name="connsiteX11" fmla="*/ 137476 w 6933502"/>
              <a:gd name="connsiteY11" fmla="*/ 4837726 h 5571066"/>
              <a:gd name="connsiteX12" fmla="*/ 154570 w 6933502"/>
              <a:gd name="connsiteY12" fmla="*/ 4668224 h 5571066"/>
              <a:gd name="connsiteX13" fmla="*/ 170408 w 6933502"/>
              <a:gd name="connsiteY13" fmla="*/ 4485403 h 5571066"/>
              <a:gd name="connsiteX14" fmla="*/ 185620 w 6933502"/>
              <a:gd name="connsiteY14" fmla="*/ 4294107 h 5571066"/>
              <a:gd name="connsiteX15" fmla="*/ 199420 w 6933502"/>
              <a:gd name="connsiteY15" fmla="*/ 4091914 h 5571066"/>
              <a:gd name="connsiteX16" fmla="*/ 212593 w 6933502"/>
              <a:gd name="connsiteY16" fmla="*/ 3881246 h 5571066"/>
              <a:gd name="connsiteX17" fmla="*/ 224982 w 6933502"/>
              <a:gd name="connsiteY17" fmla="*/ 3661498 h 5571066"/>
              <a:gd name="connsiteX18" fmla="*/ 229373 w 6933502"/>
              <a:gd name="connsiteY18" fmla="*/ 3548900 h 5571066"/>
              <a:gd name="connsiteX19" fmla="*/ 234234 w 6933502"/>
              <a:gd name="connsiteY19" fmla="*/ 3433880 h 5571066"/>
              <a:gd name="connsiteX20" fmla="*/ 238782 w 6933502"/>
              <a:gd name="connsiteY20" fmla="*/ 3317044 h 5571066"/>
              <a:gd name="connsiteX21" fmla="*/ 241761 w 6933502"/>
              <a:gd name="connsiteY21" fmla="*/ 3199603 h 5571066"/>
              <a:gd name="connsiteX22" fmla="*/ 244427 w 6933502"/>
              <a:gd name="connsiteY22" fmla="*/ 3079740 h 5571066"/>
              <a:gd name="connsiteX23" fmla="*/ 247250 w 6933502"/>
              <a:gd name="connsiteY23" fmla="*/ 2958667 h 5571066"/>
              <a:gd name="connsiteX24" fmla="*/ 249132 w 6933502"/>
              <a:gd name="connsiteY24" fmla="*/ 2835172 h 5571066"/>
              <a:gd name="connsiteX25" fmla="*/ 249132 w 6933502"/>
              <a:gd name="connsiteY25" fmla="*/ 2710467 h 5571066"/>
              <a:gd name="connsiteX26" fmla="*/ 250073 w 6933502"/>
              <a:gd name="connsiteY26" fmla="*/ 2584550 h 5571066"/>
              <a:gd name="connsiteX27" fmla="*/ 249132 w 6933502"/>
              <a:gd name="connsiteY27" fmla="*/ 2457423 h 5571066"/>
              <a:gd name="connsiteX28" fmla="*/ 247250 w 6933502"/>
              <a:gd name="connsiteY28" fmla="*/ 2328480 h 5571066"/>
              <a:gd name="connsiteX29" fmla="*/ 245525 w 6933502"/>
              <a:gd name="connsiteY29" fmla="*/ 2199537 h 5571066"/>
              <a:gd name="connsiteX30" fmla="*/ 241761 w 6933502"/>
              <a:gd name="connsiteY30" fmla="*/ 2068778 h 5571066"/>
              <a:gd name="connsiteX31" fmla="*/ 237841 w 6933502"/>
              <a:gd name="connsiteY31" fmla="*/ 1936808 h 5571066"/>
              <a:gd name="connsiteX32" fmla="*/ 233293 w 6933502"/>
              <a:gd name="connsiteY32" fmla="*/ 1804838 h 5571066"/>
              <a:gd name="connsiteX33" fmla="*/ 226863 w 6933502"/>
              <a:gd name="connsiteY33" fmla="*/ 1671657 h 5571066"/>
              <a:gd name="connsiteX34" fmla="*/ 219179 w 6933502"/>
              <a:gd name="connsiteY34" fmla="*/ 1537265 h 5571066"/>
              <a:gd name="connsiteX35" fmla="*/ 211809 w 6933502"/>
              <a:gd name="connsiteY35" fmla="*/ 1402269 h 5571066"/>
              <a:gd name="connsiteX36" fmla="*/ 202400 w 6933502"/>
              <a:gd name="connsiteY36" fmla="*/ 1267272 h 5571066"/>
              <a:gd name="connsiteX37" fmla="*/ 191109 w 6933502"/>
              <a:gd name="connsiteY37" fmla="*/ 1130459 h 5571066"/>
              <a:gd name="connsiteX38" fmla="*/ 179818 w 6933502"/>
              <a:gd name="connsiteY38" fmla="*/ 995462 h 5571066"/>
              <a:gd name="connsiteX39" fmla="*/ 166801 w 6933502"/>
              <a:gd name="connsiteY39" fmla="*/ 858044 h 5571066"/>
              <a:gd name="connsiteX40" fmla="*/ 152531 w 6933502"/>
              <a:gd name="connsiteY40" fmla="*/ 720020 h 5571066"/>
              <a:gd name="connsiteX41" fmla="*/ 137476 w 6933502"/>
              <a:gd name="connsiteY41" fmla="*/ 583812 h 5571066"/>
              <a:gd name="connsiteX42" fmla="*/ 119912 w 6933502"/>
              <a:gd name="connsiteY42" fmla="*/ 445789 h 5571066"/>
              <a:gd name="connsiteX43" fmla="*/ 101094 w 6933502"/>
              <a:gd name="connsiteY43" fmla="*/ 308370 h 5571066"/>
              <a:gd name="connsiteX44" fmla="*/ 82432 w 6933502"/>
              <a:gd name="connsiteY44" fmla="*/ 170347 h 5571066"/>
              <a:gd name="connsiteX45" fmla="*/ 60635 w 6933502"/>
              <a:gd name="connsiteY45" fmla="*/ 32929 h 5571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6933502" h="5571066">
                <a:moveTo>
                  <a:pt x="55276" y="0"/>
                </a:moveTo>
                <a:lnTo>
                  <a:pt x="6933502" y="0"/>
                </a:lnTo>
                <a:lnTo>
                  <a:pt x="6933502" y="5571066"/>
                </a:lnTo>
                <a:lnTo>
                  <a:pt x="0" y="5571066"/>
                </a:lnTo>
                <a:lnTo>
                  <a:pt x="0" y="5571065"/>
                </a:lnTo>
                <a:lnTo>
                  <a:pt x="50061" y="5571065"/>
                </a:lnTo>
                <a:lnTo>
                  <a:pt x="58753" y="5504841"/>
                </a:lnTo>
                <a:lnTo>
                  <a:pt x="73023" y="5397085"/>
                </a:lnTo>
                <a:lnTo>
                  <a:pt x="88078" y="5277828"/>
                </a:lnTo>
                <a:lnTo>
                  <a:pt x="103917" y="5143437"/>
                </a:lnTo>
                <a:lnTo>
                  <a:pt x="120697" y="4996938"/>
                </a:lnTo>
                <a:lnTo>
                  <a:pt x="137476" y="4837726"/>
                </a:lnTo>
                <a:lnTo>
                  <a:pt x="154570" y="4668224"/>
                </a:lnTo>
                <a:lnTo>
                  <a:pt x="170408" y="4485403"/>
                </a:lnTo>
                <a:lnTo>
                  <a:pt x="185620" y="4294107"/>
                </a:lnTo>
                <a:lnTo>
                  <a:pt x="199420" y="4091914"/>
                </a:lnTo>
                <a:lnTo>
                  <a:pt x="212593" y="3881246"/>
                </a:lnTo>
                <a:lnTo>
                  <a:pt x="224982" y="3661498"/>
                </a:lnTo>
                <a:lnTo>
                  <a:pt x="229373" y="3548900"/>
                </a:lnTo>
                <a:lnTo>
                  <a:pt x="234234" y="3433880"/>
                </a:lnTo>
                <a:lnTo>
                  <a:pt x="238782" y="3317044"/>
                </a:lnTo>
                <a:lnTo>
                  <a:pt x="241761" y="3199603"/>
                </a:lnTo>
                <a:lnTo>
                  <a:pt x="244427" y="3079740"/>
                </a:lnTo>
                <a:lnTo>
                  <a:pt x="247250" y="2958667"/>
                </a:lnTo>
                <a:lnTo>
                  <a:pt x="249132" y="2835172"/>
                </a:lnTo>
                <a:lnTo>
                  <a:pt x="249132" y="2710467"/>
                </a:lnTo>
                <a:lnTo>
                  <a:pt x="250073" y="2584550"/>
                </a:lnTo>
                <a:lnTo>
                  <a:pt x="249132" y="2457423"/>
                </a:lnTo>
                <a:lnTo>
                  <a:pt x="247250" y="2328480"/>
                </a:lnTo>
                <a:lnTo>
                  <a:pt x="245525" y="2199537"/>
                </a:lnTo>
                <a:lnTo>
                  <a:pt x="241761" y="2068778"/>
                </a:lnTo>
                <a:lnTo>
                  <a:pt x="237841" y="1936808"/>
                </a:lnTo>
                <a:lnTo>
                  <a:pt x="233293" y="1804838"/>
                </a:lnTo>
                <a:lnTo>
                  <a:pt x="226863" y="1671657"/>
                </a:lnTo>
                <a:lnTo>
                  <a:pt x="219179" y="1537265"/>
                </a:lnTo>
                <a:lnTo>
                  <a:pt x="211809" y="1402269"/>
                </a:lnTo>
                <a:lnTo>
                  <a:pt x="202400" y="1267272"/>
                </a:lnTo>
                <a:lnTo>
                  <a:pt x="191109" y="1130459"/>
                </a:lnTo>
                <a:lnTo>
                  <a:pt x="179818" y="995462"/>
                </a:lnTo>
                <a:lnTo>
                  <a:pt x="166801" y="858044"/>
                </a:lnTo>
                <a:lnTo>
                  <a:pt x="152531" y="720020"/>
                </a:lnTo>
                <a:lnTo>
                  <a:pt x="137476" y="583812"/>
                </a:lnTo>
                <a:lnTo>
                  <a:pt x="119912" y="445789"/>
                </a:lnTo>
                <a:lnTo>
                  <a:pt x="101094" y="308370"/>
                </a:lnTo>
                <a:lnTo>
                  <a:pt x="82432" y="170347"/>
                </a:lnTo>
                <a:lnTo>
                  <a:pt x="60635" y="32929"/>
                </a:lnTo>
                <a:close/>
              </a:path>
            </a:pathLst>
          </a:custGeom>
        </p:spPr>
      </p:pic>
      <p:sp>
        <p:nvSpPr>
          <p:cNvPr id="15" name="Rectangle 14">
            <a:extLst>
              <a:ext uri="{FF2B5EF4-FFF2-40B4-BE49-F238E27FC236}">
                <a16:creationId xmlns:a16="http://schemas.microsoft.com/office/drawing/2014/main" id="{72BE43CF-5A8F-4260-9B74-14E5BE9D6E4D}"/>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5" name="TextBox 4">
            <a:extLst>
              <a:ext uri="{FF2B5EF4-FFF2-40B4-BE49-F238E27FC236}">
                <a16:creationId xmlns:a16="http://schemas.microsoft.com/office/drawing/2014/main" id="{CDEFD4DC-8E3C-43B4-9A86-C736BBB01533}"/>
              </a:ext>
            </a:extLst>
          </p:cNvPr>
          <p:cNvSpPr txBox="1"/>
          <p:nvPr/>
        </p:nvSpPr>
        <p:spPr>
          <a:xfrm>
            <a:off x="2113762" y="5014204"/>
            <a:ext cx="7360170" cy="1200329"/>
          </a:xfrm>
          <a:prstGeom prst="rect">
            <a:avLst/>
          </a:prstGeom>
          <a:noFill/>
        </p:spPr>
        <p:txBody>
          <a:bodyPr wrap="square" rtlCol="0">
            <a:spAutoFit/>
          </a:bodyPr>
          <a:lstStyle/>
          <a:p>
            <a:r>
              <a:rPr lang="en-US" sz="3600" b="1" dirty="0">
                <a:solidFill>
                  <a:schemeClr val="bg1"/>
                </a:solidFill>
              </a:rPr>
              <a:t>MINISTRIES BEING BIRTHED…………</a:t>
            </a:r>
          </a:p>
        </p:txBody>
      </p:sp>
    </p:spTree>
    <p:extLst>
      <p:ext uri="{BB962C8B-B14F-4D97-AF65-F5344CB8AC3E}">
        <p14:creationId xmlns:p14="http://schemas.microsoft.com/office/powerpoint/2010/main" val="3474676736"/>
      </p:ext>
    </p:extLst>
  </p:cSld>
  <p:clrMapOvr>
    <a:masterClrMapping/>
  </p:clrMapOvr>
  <mc:AlternateContent xmlns:mc="http://schemas.openxmlformats.org/markup-compatibility/2006">
    <mc:Choice xmlns:p14="http://schemas.microsoft.com/office/powerpoint/2010/main" Requires="p14">
      <p:transition p14:dur="100" advTm="9977">
        <p:cut/>
      </p:transition>
    </mc:Choice>
    <mc:Fallback>
      <p:transition advTm="9977">
        <p:cut/>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616407-3E4D-4469-BDAF-3837EBF9FDA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4" name="Picture 3" descr="A group of people in a room&#10;&#10;Description generated with very high confidence">
            <a:extLst>
              <a:ext uri="{FF2B5EF4-FFF2-40B4-BE49-F238E27FC236}">
                <a16:creationId xmlns:a16="http://schemas.microsoft.com/office/drawing/2014/main" id="{5E62BA39-2115-4EBB-A09F-A8F9483F643C}"/>
              </a:ext>
            </a:extLst>
          </p:cNvPr>
          <p:cNvPicPr>
            <a:picLocks noChangeAspect="1"/>
          </p:cNvPicPr>
          <p:nvPr/>
        </p:nvPicPr>
        <p:blipFill rotWithShape="1">
          <a:blip r:embed="rId2"/>
          <a:srcRect t="27635" b="16115"/>
          <a:stretch/>
        </p:blipFill>
        <p:spPr>
          <a:xfrm>
            <a:off x="20" y="10"/>
            <a:ext cx="12191980" cy="6857990"/>
          </a:xfrm>
          <a:prstGeom prst="rect">
            <a:avLst/>
          </a:prstGeom>
        </p:spPr>
      </p:pic>
      <p:sp>
        <p:nvSpPr>
          <p:cNvPr id="5" name="Speech Bubble: Oval 4">
            <a:extLst>
              <a:ext uri="{FF2B5EF4-FFF2-40B4-BE49-F238E27FC236}">
                <a16:creationId xmlns:a16="http://schemas.microsoft.com/office/drawing/2014/main" id="{D61E0576-104F-4F10-A1F5-8871289266BE}"/>
              </a:ext>
            </a:extLst>
          </p:cNvPr>
          <p:cNvSpPr/>
          <p:nvPr/>
        </p:nvSpPr>
        <p:spPr>
          <a:xfrm>
            <a:off x="8379502" y="2278505"/>
            <a:ext cx="1948721" cy="612648"/>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MEN WITH BROOMS!</a:t>
            </a:r>
          </a:p>
        </p:txBody>
      </p:sp>
    </p:spTree>
    <p:extLst>
      <p:ext uri="{BB962C8B-B14F-4D97-AF65-F5344CB8AC3E}">
        <p14:creationId xmlns:p14="http://schemas.microsoft.com/office/powerpoint/2010/main" val="84599266"/>
      </p:ext>
    </p:extLst>
  </p:cSld>
  <p:clrMapOvr>
    <a:masterClrMapping/>
  </p:clrMapOvr>
  <p:transition spd="slow" advTm="3035">
    <p:randomBar dir="vert"/>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616407-3E4D-4469-BDAF-3837EBF9FDA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Shape 11">
            <a:extLst>
              <a:ext uri="{FF2B5EF4-FFF2-40B4-BE49-F238E27FC236}">
                <a16:creationId xmlns:a16="http://schemas.microsoft.com/office/drawing/2014/main" id="{49AF1E17-E2EA-4DFA-ABA4-1FF1F27FA1B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275" y="643466"/>
            <a:ext cx="1970939" cy="5571067"/>
          </a:xfrm>
          <a:custGeom>
            <a:avLst/>
            <a:gdLst>
              <a:gd name="connsiteX0" fmla="*/ 0 w 1970939"/>
              <a:gd name="connsiteY0" fmla="*/ 0 h 5571067"/>
              <a:gd name="connsiteX1" fmla="*/ 1774861 w 1970939"/>
              <a:gd name="connsiteY1" fmla="*/ 0 h 5571067"/>
              <a:gd name="connsiteX2" fmla="*/ 1780256 w 1970939"/>
              <a:gd name="connsiteY2" fmla="*/ 32931 h 5571067"/>
              <a:gd name="connsiteX3" fmla="*/ 1802197 w 1970939"/>
              <a:gd name="connsiteY3" fmla="*/ 170349 h 5571067"/>
              <a:gd name="connsiteX4" fmla="*/ 1820981 w 1970939"/>
              <a:gd name="connsiteY4" fmla="*/ 308372 h 5571067"/>
              <a:gd name="connsiteX5" fmla="*/ 1839923 w 1970939"/>
              <a:gd name="connsiteY5" fmla="*/ 445791 h 5571067"/>
              <a:gd name="connsiteX6" fmla="*/ 1857602 w 1970939"/>
              <a:gd name="connsiteY6" fmla="*/ 583814 h 5571067"/>
              <a:gd name="connsiteX7" fmla="*/ 1872756 w 1970939"/>
              <a:gd name="connsiteY7" fmla="*/ 720022 h 5571067"/>
              <a:gd name="connsiteX8" fmla="*/ 1887120 w 1970939"/>
              <a:gd name="connsiteY8" fmla="*/ 858046 h 5571067"/>
              <a:gd name="connsiteX9" fmla="*/ 1900223 w 1970939"/>
              <a:gd name="connsiteY9" fmla="*/ 995464 h 5571067"/>
              <a:gd name="connsiteX10" fmla="*/ 1911588 w 1970939"/>
              <a:gd name="connsiteY10" fmla="*/ 1130461 h 5571067"/>
              <a:gd name="connsiteX11" fmla="*/ 1922953 w 1970939"/>
              <a:gd name="connsiteY11" fmla="*/ 1267274 h 5571067"/>
              <a:gd name="connsiteX12" fmla="*/ 1932424 w 1970939"/>
              <a:gd name="connsiteY12" fmla="*/ 1402271 h 5571067"/>
              <a:gd name="connsiteX13" fmla="*/ 1939842 w 1970939"/>
              <a:gd name="connsiteY13" fmla="*/ 1537267 h 5571067"/>
              <a:gd name="connsiteX14" fmla="*/ 1947577 w 1970939"/>
              <a:gd name="connsiteY14" fmla="*/ 1671659 h 5571067"/>
              <a:gd name="connsiteX15" fmla="*/ 1954049 w 1970939"/>
              <a:gd name="connsiteY15" fmla="*/ 1804840 h 5571067"/>
              <a:gd name="connsiteX16" fmla="*/ 1958627 w 1970939"/>
              <a:gd name="connsiteY16" fmla="*/ 1936810 h 5571067"/>
              <a:gd name="connsiteX17" fmla="*/ 1962573 w 1970939"/>
              <a:gd name="connsiteY17" fmla="*/ 2068780 h 5571067"/>
              <a:gd name="connsiteX18" fmla="*/ 1966361 w 1970939"/>
              <a:gd name="connsiteY18" fmla="*/ 2199539 h 5571067"/>
              <a:gd name="connsiteX19" fmla="*/ 1968098 w 1970939"/>
              <a:gd name="connsiteY19" fmla="*/ 2328482 h 5571067"/>
              <a:gd name="connsiteX20" fmla="*/ 1969992 w 1970939"/>
              <a:gd name="connsiteY20" fmla="*/ 2457425 h 5571067"/>
              <a:gd name="connsiteX21" fmla="*/ 1970939 w 1970939"/>
              <a:gd name="connsiteY21" fmla="*/ 2584552 h 5571067"/>
              <a:gd name="connsiteX22" fmla="*/ 1969992 w 1970939"/>
              <a:gd name="connsiteY22" fmla="*/ 2710469 h 5571067"/>
              <a:gd name="connsiteX23" fmla="*/ 1969992 w 1970939"/>
              <a:gd name="connsiteY23" fmla="*/ 2835174 h 5571067"/>
              <a:gd name="connsiteX24" fmla="*/ 1968098 w 1970939"/>
              <a:gd name="connsiteY24" fmla="*/ 2958669 h 5571067"/>
              <a:gd name="connsiteX25" fmla="*/ 1965256 w 1970939"/>
              <a:gd name="connsiteY25" fmla="*/ 3079742 h 5571067"/>
              <a:gd name="connsiteX26" fmla="*/ 1962573 w 1970939"/>
              <a:gd name="connsiteY26" fmla="*/ 3199605 h 5571067"/>
              <a:gd name="connsiteX27" fmla="*/ 1959574 w 1970939"/>
              <a:gd name="connsiteY27" fmla="*/ 3317046 h 5571067"/>
              <a:gd name="connsiteX28" fmla="*/ 1954996 w 1970939"/>
              <a:gd name="connsiteY28" fmla="*/ 3433882 h 5571067"/>
              <a:gd name="connsiteX29" fmla="*/ 1950103 w 1970939"/>
              <a:gd name="connsiteY29" fmla="*/ 3548902 h 5571067"/>
              <a:gd name="connsiteX30" fmla="*/ 1945683 w 1970939"/>
              <a:gd name="connsiteY30" fmla="*/ 3661500 h 5571067"/>
              <a:gd name="connsiteX31" fmla="*/ 1933213 w 1970939"/>
              <a:gd name="connsiteY31" fmla="*/ 3881248 h 5571067"/>
              <a:gd name="connsiteX32" fmla="*/ 1919953 w 1970939"/>
              <a:gd name="connsiteY32" fmla="*/ 4091916 h 5571067"/>
              <a:gd name="connsiteX33" fmla="*/ 1906063 w 1970939"/>
              <a:gd name="connsiteY33" fmla="*/ 4294109 h 5571067"/>
              <a:gd name="connsiteX34" fmla="*/ 1890751 w 1970939"/>
              <a:gd name="connsiteY34" fmla="*/ 4485405 h 5571067"/>
              <a:gd name="connsiteX35" fmla="*/ 1874809 w 1970939"/>
              <a:gd name="connsiteY35" fmla="*/ 4668226 h 5571067"/>
              <a:gd name="connsiteX36" fmla="*/ 1857602 w 1970939"/>
              <a:gd name="connsiteY36" fmla="*/ 4837728 h 5571067"/>
              <a:gd name="connsiteX37" fmla="*/ 1840713 w 1970939"/>
              <a:gd name="connsiteY37" fmla="*/ 4996940 h 5571067"/>
              <a:gd name="connsiteX38" fmla="*/ 1823823 w 1970939"/>
              <a:gd name="connsiteY38" fmla="*/ 5143439 h 5571067"/>
              <a:gd name="connsiteX39" fmla="*/ 1807880 w 1970939"/>
              <a:gd name="connsiteY39" fmla="*/ 5277830 h 5571067"/>
              <a:gd name="connsiteX40" fmla="*/ 1792726 w 1970939"/>
              <a:gd name="connsiteY40" fmla="*/ 5397087 h 5571067"/>
              <a:gd name="connsiteX41" fmla="*/ 1778362 w 1970939"/>
              <a:gd name="connsiteY41" fmla="*/ 5504843 h 5571067"/>
              <a:gd name="connsiteX42" fmla="*/ 1769613 w 1970939"/>
              <a:gd name="connsiteY42" fmla="*/ 5571067 h 5571067"/>
              <a:gd name="connsiteX43" fmla="*/ 0 w 1970939"/>
              <a:gd name="connsiteY43" fmla="*/ 5571067 h 5571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970939" h="5571067">
                <a:moveTo>
                  <a:pt x="0" y="0"/>
                </a:moveTo>
                <a:lnTo>
                  <a:pt x="1774861" y="0"/>
                </a:lnTo>
                <a:lnTo>
                  <a:pt x="1780256" y="32931"/>
                </a:lnTo>
                <a:lnTo>
                  <a:pt x="1802197" y="170349"/>
                </a:lnTo>
                <a:lnTo>
                  <a:pt x="1820981" y="308372"/>
                </a:lnTo>
                <a:lnTo>
                  <a:pt x="1839923" y="445791"/>
                </a:lnTo>
                <a:lnTo>
                  <a:pt x="1857602" y="583814"/>
                </a:lnTo>
                <a:lnTo>
                  <a:pt x="1872756" y="720022"/>
                </a:lnTo>
                <a:lnTo>
                  <a:pt x="1887120" y="858046"/>
                </a:lnTo>
                <a:lnTo>
                  <a:pt x="1900223" y="995464"/>
                </a:lnTo>
                <a:lnTo>
                  <a:pt x="1911588" y="1130461"/>
                </a:lnTo>
                <a:lnTo>
                  <a:pt x="1922953" y="1267274"/>
                </a:lnTo>
                <a:lnTo>
                  <a:pt x="1932424" y="1402271"/>
                </a:lnTo>
                <a:lnTo>
                  <a:pt x="1939842" y="1537267"/>
                </a:lnTo>
                <a:lnTo>
                  <a:pt x="1947577" y="1671659"/>
                </a:lnTo>
                <a:lnTo>
                  <a:pt x="1954049" y="1804840"/>
                </a:lnTo>
                <a:lnTo>
                  <a:pt x="1958627" y="1936810"/>
                </a:lnTo>
                <a:lnTo>
                  <a:pt x="1962573" y="2068780"/>
                </a:lnTo>
                <a:lnTo>
                  <a:pt x="1966361" y="2199539"/>
                </a:lnTo>
                <a:lnTo>
                  <a:pt x="1968098" y="2328482"/>
                </a:lnTo>
                <a:lnTo>
                  <a:pt x="1969992" y="2457425"/>
                </a:lnTo>
                <a:lnTo>
                  <a:pt x="1970939" y="2584552"/>
                </a:lnTo>
                <a:lnTo>
                  <a:pt x="1969992" y="2710469"/>
                </a:lnTo>
                <a:lnTo>
                  <a:pt x="1969992" y="2835174"/>
                </a:lnTo>
                <a:lnTo>
                  <a:pt x="1968098" y="2958669"/>
                </a:lnTo>
                <a:lnTo>
                  <a:pt x="1965256" y="3079742"/>
                </a:lnTo>
                <a:lnTo>
                  <a:pt x="1962573" y="3199605"/>
                </a:lnTo>
                <a:lnTo>
                  <a:pt x="1959574" y="3317046"/>
                </a:lnTo>
                <a:lnTo>
                  <a:pt x="1954996" y="3433882"/>
                </a:lnTo>
                <a:lnTo>
                  <a:pt x="1950103" y="3548902"/>
                </a:lnTo>
                <a:lnTo>
                  <a:pt x="1945683" y="3661500"/>
                </a:lnTo>
                <a:lnTo>
                  <a:pt x="1933213" y="3881248"/>
                </a:lnTo>
                <a:lnTo>
                  <a:pt x="1919953" y="4091916"/>
                </a:lnTo>
                <a:lnTo>
                  <a:pt x="1906063" y="4294109"/>
                </a:lnTo>
                <a:lnTo>
                  <a:pt x="1890751" y="4485405"/>
                </a:lnTo>
                <a:lnTo>
                  <a:pt x="1874809" y="4668226"/>
                </a:lnTo>
                <a:lnTo>
                  <a:pt x="1857602" y="4837728"/>
                </a:lnTo>
                <a:lnTo>
                  <a:pt x="1840713" y="4996940"/>
                </a:lnTo>
                <a:lnTo>
                  <a:pt x="1823823" y="5143439"/>
                </a:lnTo>
                <a:lnTo>
                  <a:pt x="1807880" y="5277830"/>
                </a:lnTo>
                <a:lnTo>
                  <a:pt x="1792726" y="5397087"/>
                </a:lnTo>
                <a:lnTo>
                  <a:pt x="1778362" y="5504843"/>
                </a:lnTo>
                <a:lnTo>
                  <a:pt x="1769613" y="5571067"/>
                </a:lnTo>
                <a:lnTo>
                  <a:pt x="0" y="5571067"/>
                </a:lnTo>
                <a:close/>
              </a:path>
            </a:pathLst>
          </a:custGeom>
          <a:blipFill>
            <a:blip r:embed="rId2">
              <a:duotone>
                <a:schemeClr val="dk2">
                  <a:shade val="69000"/>
                  <a:hueMod val="91000"/>
                  <a:satMod val="164000"/>
                  <a:lumMod val="74000"/>
                </a:schemeClr>
                <a:schemeClr val="dk2">
                  <a:hueMod val="124000"/>
                  <a:satMod val="140000"/>
                  <a:lumMod val="142000"/>
                </a:schemeClr>
              </a:duotone>
            </a:blip>
            <a:stretch>
              <a:fillRect l="-12279" t="-11550" r="-120392" b="-1155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p>
            <a:endParaRPr lang="en-US" dirty="0"/>
          </a:p>
        </p:txBody>
      </p:sp>
      <p:sp>
        <p:nvSpPr>
          <p:cNvPr id="14" name="Freeform 5">
            <a:extLst>
              <a:ext uri="{FF2B5EF4-FFF2-40B4-BE49-F238E27FC236}">
                <a16:creationId xmlns:a16="http://schemas.microsoft.com/office/drawing/2014/main" id="{5B254329-6146-42F5-9E30-4BB7D945795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880752" y="1770635"/>
            <a:ext cx="3346744" cy="612847"/>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dirty="0"/>
          </a:p>
        </p:txBody>
      </p:sp>
      <p:pic>
        <p:nvPicPr>
          <p:cNvPr id="5" name="Picture 4">
            <a:extLst>
              <a:ext uri="{FF2B5EF4-FFF2-40B4-BE49-F238E27FC236}">
                <a16:creationId xmlns:a16="http://schemas.microsoft.com/office/drawing/2014/main" id="{9D2BA016-4E75-4986-B857-C4B4DE7B7E9D}"/>
              </a:ext>
            </a:extLst>
          </p:cNvPr>
          <p:cNvPicPr>
            <a:picLocks noChangeAspect="1"/>
          </p:cNvPicPr>
          <p:nvPr/>
        </p:nvPicPr>
        <p:blipFill rotWithShape="1">
          <a:blip r:embed="rId3"/>
          <a:srcRect t="15688" b="4340"/>
          <a:stretch/>
        </p:blipFill>
        <p:spPr>
          <a:xfrm>
            <a:off x="2113762" y="472349"/>
            <a:ext cx="9554522" cy="5742184"/>
          </a:xfrm>
          <a:custGeom>
            <a:avLst/>
            <a:gdLst>
              <a:gd name="connsiteX0" fmla="*/ 55276 w 6933502"/>
              <a:gd name="connsiteY0" fmla="*/ 0 h 5571066"/>
              <a:gd name="connsiteX1" fmla="*/ 6933502 w 6933502"/>
              <a:gd name="connsiteY1" fmla="*/ 0 h 5571066"/>
              <a:gd name="connsiteX2" fmla="*/ 6933502 w 6933502"/>
              <a:gd name="connsiteY2" fmla="*/ 5571066 h 5571066"/>
              <a:gd name="connsiteX3" fmla="*/ 0 w 6933502"/>
              <a:gd name="connsiteY3" fmla="*/ 5571066 h 5571066"/>
              <a:gd name="connsiteX4" fmla="*/ 0 w 6933502"/>
              <a:gd name="connsiteY4" fmla="*/ 5571065 h 5571066"/>
              <a:gd name="connsiteX5" fmla="*/ 50061 w 6933502"/>
              <a:gd name="connsiteY5" fmla="*/ 5571065 h 5571066"/>
              <a:gd name="connsiteX6" fmla="*/ 58753 w 6933502"/>
              <a:gd name="connsiteY6" fmla="*/ 5504841 h 5571066"/>
              <a:gd name="connsiteX7" fmla="*/ 73023 w 6933502"/>
              <a:gd name="connsiteY7" fmla="*/ 5397085 h 5571066"/>
              <a:gd name="connsiteX8" fmla="*/ 88078 w 6933502"/>
              <a:gd name="connsiteY8" fmla="*/ 5277828 h 5571066"/>
              <a:gd name="connsiteX9" fmla="*/ 103917 w 6933502"/>
              <a:gd name="connsiteY9" fmla="*/ 5143437 h 5571066"/>
              <a:gd name="connsiteX10" fmla="*/ 120697 w 6933502"/>
              <a:gd name="connsiteY10" fmla="*/ 4996938 h 5571066"/>
              <a:gd name="connsiteX11" fmla="*/ 137476 w 6933502"/>
              <a:gd name="connsiteY11" fmla="*/ 4837726 h 5571066"/>
              <a:gd name="connsiteX12" fmla="*/ 154570 w 6933502"/>
              <a:gd name="connsiteY12" fmla="*/ 4668224 h 5571066"/>
              <a:gd name="connsiteX13" fmla="*/ 170408 w 6933502"/>
              <a:gd name="connsiteY13" fmla="*/ 4485403 h 5571066"/>
              <a:gd name="connsiteX14" fmla="*/ 185620 w 6933502"/>
              <a:gd name="connsiteY14" fmla="*/ 4294107 h 5571066"/>
              <a:gd name="connsiteX15" fmla="*/ 199420 w 6933502"/>
              <a:gd name="connsiteY15" fmla="*/ 4091914 h 5571066"/>
              <a:gd name="connsiteX16" fmla="*/ 212593 w 6933502"/>
              <a:gd name="connsiteY16" fmla="*/ 3881246 h 5571066"/>
              <a:gd name="connsiteX17" fmla="*/ 224982 w 6933502"/>
              <a:gd name="connsiteY17" fmla="*/ 3661498 h 5571066"/>
              <a:gd name="connsiteX18" fmla="*/ 229373 w 6933502"/>
              <a:gd name="connsiteY18" fmla="*/ 3548900 h 5571066"/>
              <a:gd name="connsiteX19" fmla="*/ 234234 w 6933502"/>
              <a:gd name="connsiteY19" fmla="*/ 3433880 h 5571066"/>
              <a:gd name="connsiteX20" fmla="*/ 238782 w 6933502"/>
              <a:gd name="connsiteY20" fmla="*/ 3317044 h 5571066"/>
              <a:gd name="connsiteX21" fmla="*/ 241761 w 6933502"/>
              <a:gd name="connsiteY21" fmla="*/ 3199603 h 5571066"/>
              <a:gd name="connsiteX22" fmla="*/ 244427 w 6933502"/>
              <a:gd name="connsiteY22" fmla="*/ 3079740 h 5571066"/>
              <a:gd name="connsiteX23" fmla="*/ 247250 w 6933502"/>
              <a:gd name="connsiteY23" fmla="*/ 2958667 h 5571066"/>
              <a:gd name="connsiteX24" fmla="*/ 249132 w 6933502"/>
              <a:gd name="connsiteY24" fmla="*/ 2835172 h 5571066"/>
              <a:gd name="connsiteX25" fmla="*/ 249132 w 6933502"/>
              <a:gd name="connsiteY25" fmla="*/ 2710467 h 5571066"/>
              <a:gd name="connsiteX26" fmla="*/ 250073 w 6933502"/>
              <a:gd name="connsiteY26" fmla="*/ 2584550 h 5571066"/>
              <a:gd name="connsiteX27" fmla="*/ 249132 w 6933502"/>
              <a:gd name="connsiteY27" fmla="*/ 2457423 h 5571066"/>
              <a:gd name="connsiteX28" fmla="*/ 247250 w 6933502"/>
              <a:gd name="connsiteY28" fmla="*/ 2328480 h 5571066"/>
              <a:gd name="connsiteX29" fmla="*/ 245525 w 6933502"/>
              <a:gd name="connsiteY29" fmla="*/ 2199537 h 5571066"/>
              <a:gd name="connsiteX30" fmla="*/ 241761 w 6933502"/>
              <a:gd name="connsiteY30" fmla="*/ 2068778 h 5571066"/>
              <a:gd name="connsiteX31" fmla="*/ 237841 w 6933502"/>
              <a:gd name="connsiteY31" fmla="*/ 1936808 h 5571066"/>
              <a:gd name="connsiteX32" fmla="*/ 233293 w 6933502"/>
              <a:gd name="connsiteY32" fmla="*/ 1804838 h 5571066"/>
              <a:gd name="connsiteX33" fmla="*/ 226863 w 6933502"/>
              <a:gd name="connsiteY33" fmla="*/ 1671657 h 5571066"/>
              <a:gd name="connsiteX34" fmla="*/ 219179 w 6933502"/>
              <a:gd name="connsiteY34" fmla="*/ 1537265 h 5571066"/>
              <a:gd name="connsiteX35" fmla="*/ 211809 w 6933502"/>
              <a:gd name="connsiteY35" fmla="*/ 1402269 h 5571066"/>
              <a:gd name="connsiteX36" fmla="*/ 202400 w 6933502"/>
              <a:gd name="connsiteY36" fmla="*/ 1267272 h 5571066"/>
              <a:gd name="connsiteX37" fmla="*/ 191109 w 6933502"/>
              <a:gd name="connsiteY37" fmla="*/ 1130459 h 5571066"/>
              <a:gd name="connsiteX38" fmla="*/ 179818 w 6933502"/>
              <a:gd name="connsiteY38" fmla="*/ 995462 h 5571066"/>
              <a:gd name="connsiteX39" fmla="*/ 166801 w 6933502"/>
              <a:gd name="connsiteY39" fmla="*/ 858044 h 5571066"/>
              <a:gd name="connsiteX40" fmla="*/ 152531 w 6933502"/>
              <a:gd name="connsiteY40" fmla="*/ 720020 h 5571066"/>
              <a:gd name="connsiteX41" fmla="*/ 137476 w 6933502"/>
              <a:gd name="connsiteY41" fmla="*/ 583812 h 5571066"/>
              <a:gd name="connsiteX42" fmla="*/ 119912 w 6933502"/>
              <a:gd name="connsiteY42" fmla="*/ 445789 h 5571066"/>
              <a:gd name="connsiteX43" fmla="*/ 101094 w 6933502"/>
              <a:gd name="connsiteY43" fmla="*/ 308370 h 5571066"/>
              <a:gd name="connsiteX44" fmla="*/ 82432 w 6933502"/>
              <a:gd name="connsiteY44" fmla="*/ 170347 h 5571066"/>
              <a:gd name="connsiteX45" fmla="*/ 60635 w 6933502"/>
              <a:gd name="connsiteY45" fmla="*/ 32929 h 5571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6933502" h="5571066">
                <a:moveTo>
                  <a:pt x="55276" y="0"/>
                </a:moveTo>
                <a:lnTo>
                  <a:pt x="6933502" y="0"/>
                </a:lnTo>
                <a:lnTo>
                  <a:pt x="6933502" y="5571066"/>
                </a:lnTo>
                <a:lnTo>
                  <a:pt x="0" y="5571066"/>
                </a:lnTo>
                <a:lnTo>
                  <a:pt x="0" y="5571065"/>
                </a:lnTo>
                <a:lnTo>
                  <a:pt x="50061" y="5571065"/>
                </a:lnTo>
                <a:lnTo>
                  <a:pt x="58753" y="5504841"/>
                </a:lnTo>
                <a:lnTo>
                  <a:pt x="73023" y="5397085"/>
                </a:lnTo>
                <a:lnTo>
                  <a:pt x="88078" y="5277828"/>
                </a:lnTo>
                <a:lnTo>
                  <a:pt x="103917" y="5143437"/>
                </a:lnTo>
                <a:lnTo>
                  <a:pt x="120697" y="4996938"/>
                </a:lnTo>
                <a:lnTo>
                  <a:pt x="137476" y="4837726"/>
                </a:lnTo>
                <a:lnTo>
                  <a:pt x="154570" y="4668224"/>
                </a:lnTo>
                <a:lnTo>
                  <a:pt x="170408" y="4485403"/>
                </a:lnTo>
                <a:lnTo>
                  <a:pt x="185620" y="4294107"/>
                </a:lnTo>
                <a:lnTo>
                  <a:pt x="199420" y="4091914"/>
                </a:lnTo>
                <a:lnTo>
                  <a:pt x="212593" y="3881246"/>
                </a:lnTo>
                <a:lnTo>
                  <a:pt x="224982" y="3661498"/>
                </a:lnTo>
                <a:lnTo>
                  <a:pt x="229373" y="3548900"/>
                </a:lnTo>
                <a:lnTo>
                  <a:pt x="234234" y="3433880"/>
                </a:lnTo>
                <a:lnTo>
                  <a:pt x="238782" y="3317044"/>
                </a:lnTo>
                <a:lnTo>
                  <a:pt x="241761" y="3199603"/>
                </a:lnTo>
                <a:lnTo>
                  <a:pt x="244427" y="3079740"/>
                </a:lnTo>
                <a:lnTo>
                  <a:pt x="247250" y="2958667"/>
                </a:lnTo>
                <a:lnTo>
                  <a:pt x="249132" y="2835172"/>
                </a:lnTo>
                <a:lnTo>
                  <a:pt x="249132" y="2710467"/>
                </a:lnTo>
                <a:lnTo>
                  <a:pt x="250073" y="2584550"/>
                </a:lnTo>
                <a:lnTo>
                  <a:pt x="249132" y="2457423"/>
                </a:lnTo>
                <a:lnTo>
                  <a:pt x="247250" y="2328480"/>
                </a:lnTo>
                <a:lnTo>
                  <a:pt x="245525" y="2199537"/>
                </a:lnTo>
                <a:lnTo>
                  <a:pt x="241761" y="2068778"/>
                </a:lnTo>
                <a:lnTo>
                  <a:pt x="237841" y="1936808"/>
                </a:lnTo>
                <a:lnTo>
                  <a:pt x="233293" y="1804838"/>
                </a:lnTo>
                <a:lnTo>
                  <a:pt x="226863" y="1671657"/>
                </a:lnTo>
                <a:lnTo>
                  <a:pt x="219179" y="1537265"/>
                </a:lnTo>
                <a:lnTo>
                  <a:pt x="211809" y="1402269"/>
                </a:lnTo>
                <a:lnTo>
                  <a:pt x="202400" y="1267272"/>
                </a:lnTo>
                <a:lnTo>
                  <a:pt x="191109" y="1130459"/>
                </a:lnTo>
                <a:lnTo>
                  <a:pt x="179818" y="995462"/>
                </a:lnTo>
                <a:lnTo>
                  <a:pt x="166801" y="858044"/>
                </a:lnTo>
                <a:lnTo>
                  <a:pt x="152531" y="720020"/>
                </a:lnTo>
                <a:lnTo>
                  <a:pt x="137476" y="583812"/>
                </a:lnTo>
                <a:lnTo>
                  <a:pt x="119912" y="445789"/>
                </a:lnTo>
                <a:lnTo>
                  <a:pt x="101094" y="308370"/>
                </a:lnTo>
                <a:lnTo>
                  <a:pt x="82432" y="170347"/>
                </a:lnTo>
                <a:lnTo>
                  <a:pt x="60635" y="32929"/>
                </a:lnTo>
                <a:close/>
              </a:path>
            </a:pathLst>
          </a:custGeom>
        </p:spPr>
      </p:pic>
      <p:sp>
        <p:nvSpPr>
          <p:cNvPr id="16" name="Rectangle 15">
            <a:extLst>
              <a:ext uri="{FF2B5EF4-FFF2-40B4-BE49-F238E27FC236}">
                <a16:creationId xmlns:a16="http://schemas.microsoft.com/office/drawing/2014/main" id="{72BE43CF-5A8F-4260-9B74-14E5BE9D6E4D}"/>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06936613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2862">
        <p159:morph option="byObject"/>
      </p:transition>
    </mc:Choice>
    <mc:Fallback>
      <p:transition spd="slow" advTm="2862">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616407-3E4D-4469-BDAF-3837EBF9FDA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1" name="Freeform: Shape 10">
            <a:extLst>
              <a:ext uri="{FF2B5EF4-FFF2-40B4-BE49-F238E27FC236}">
                <a16:creationId xmlns:a16="http://schemas.microsoft.com/office/drawing/2014/main" id="{49AF1E17-E2EA-4DFA-ABA4-1FF1F27FA1B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275" y="643466"/>
            <a:ext cx="1970939" cy="5571067"/>
          </a:xfrm>
          <a:custGeom>
            <a:avLst/>
            <a:gdLst>
              <a:gd name="connsiteX0" fmla="*/ 0 w 1970939"/>
              <a:gd name="connsiteY0" fmla="*/ 0 h 5571067"/>
              <a:gd name="connsiteX1" fmla="*/ 1774861 w 1970939"/>
              <a:gd name="connsiteY1" fmla="*/ 0 h 5571067"/>
              <a:gd name="connsiteX2" fmla="*/ 1780256 w 1970939"/>
              <a:gd name="connsiteY2" fmla="*/ 32931 h 5571067"/>
              <a:gd name="connsiteX3" fmla="*/ 1802197 w 1970939"/>
              <a:gd name="connsiteY3" fmla="*/ 170349 h 5571067"/>
              <a:gd name="connsiteX4" fmla="*/ 1820981 w 1970939"/>
              <a:gd name="connsiteY4" fmla="*/ 308372 h 5571067"/>
              <a:gd name="connsiteX5" fmla="*/ 1839923 w 1970939"/>
              <a:gd name="connsiteY5" fmla="*/ 445791 h 5571067"/>
              <a:gd name="connsiteX6" fmla="*/ 1857602 w 1970939"/>
              <a:gd name="connsiteY6" fmla="*/ 583814 h 5571067"/>
              <a:gd name="connsiteX7" fmla="*/ 1872756 w 1970939"/>
              <a:gd name="connsiteY7" fmla="*/ 720022 h 5571067"/>
              <a:gd name="connsiteX8" fmla="*/ 1887120 w 1970939"/>
              <a:gd name="connsiteY8" fmla="*/ 858046 h 5571067"/>
              <a:gd name="connsiteX9" fmla="*/ 1900223 w 1970939"/>
              <a:gd name="connsiteY9" fmla="*/ 995464 h 5571067"/>
              <a:gd name="connsiteX10" fmla="*/ 1911588 w 1970939"/>
              <a:gd name="connsiteY10" fmla="*/ 1130461 h 5571067"/>
              <a:gd name="connsiteX11" fmla="*/ 1922953 w 1970939"/>
              <a:gd name="connsiteY11" fmla="*/ 1267274 h 5571067"/>
              <a:gd name="connsiteX12" fmla="*/ 1932424 w 1970939"/>
              <a:gd name="connsiteY12" fmla="*/ 1402271 h 5571067"/>
              <a:gd name="connsiteX13" fmla="*/ 1939842 w 1970939"/>
              <a:gd name="connsiteY13" fmla="*/ 1537267 h 5571067"/>
              <a:gd name="connsiteX14" fmla="*/ 1947577 w 1970939"/>
              <a:gd name="connsiteY14" fmla="*/ 1671659 h 5571067"/>
              <a:gd name="connsiteX15" fmla="*/ 1954049 w 1970939"/>
              <a:gd name="connsiteY15" fmla="*/ 1804840 h 5571067"/>
              <a:gd name="connsiteX16" fmla="*/ 1958627 w 1970939"/>
              <a:gd name="connsiteY16" fmla="*/ 1936810 h 5571067"/>
              <a:gd name="connsiteX17" fmla="*/ 1962573 w 1970939"/>
              <a:gd name="connsiteY17" fmla="*/ 2068780 h 5571067"/>
              <a:gd name="connsiteX18" fmla="*/ 1966361 w 1970939"/>
              <a:gd name="connsiteY18" fmla="*/ 2199539 h 5571067"/>
              <a:gd name="connsiteX19" fmla="*/ 1968098 w 1970939"/>
              <a:gd name="connsiteY19" fmla="*/ 2328482 h 5571067"/>
              <a:gd name="connsiteX20" fmla="*/ 1969992 w 1970939"/>
              <a:gd name="connsiteY20" fmla="*/ 2457425 h 5571067"/>
              <a:gd name="connsiteX21" fmla="*/ 1970939 w 1970939"/>
              <a:gd name="connsiteY21" fmla="*/ 2584552 h 5571067"/>
              <a:gd name="connsiteX22" fmla="*/ 1969992 w 1970939"/>
              <a:gd name="connsiteY22" fmla="*/ 2710469 h 5571067"/>
              <a:gd name="connsiteX23" fmla="*/ 1969992 w 1970939"/>
              <a:gd name="connsiteY23" fmla="*/ 2835174 h 5571067"/>
              <a:gd name="connsiteX24" fmla="*/ 1968098 w 1970939"/>
              <a:gd name="connsiteY24" fmla="*/ 2958669 h 5571067"/>
              <a:gd name="connsiteX25" fmla="*/ 1965256 w 1970939"/>
              <a:gd name="connsiteY25" fmla="*/ 3079742 h 5571067"/>
              <a:gd name="connsiteX26" fmla="*/ 1962573 w 1970939"/>
              <a:gd name="connsiteY26" fmla="*/ 3199605 h 5571067"/>
              <a:gd name="connsiteX27" fmla="*/ 1959574 w 1970939"/>
              <a:gd name="connsiteY27" fmla="*/ 3317046 h 5571067"/>
              <a:gd name="connsiteX28" fmla="*/ 1954996 w 1970939"/>
              <a:gd name="connsiteY28" fmla="*/ 3433882 h 5571067"/>
              <a:gd name="connsiteX29" fmla="*/ 1950103 w 1970939"/>
              <a:gd name="connsiteY29" fmla="*/ 3548902 h 5571067"/>
              <a:gd name="connsiteX30" fmla="*/ 1945683 w 1970939"/>
              <a:gd name="connsiteY30" fmla="*/ 3661500 h 5571067"/>
              <a:gd name="connsiteX31" fmla="*/ 1933213 w 1970939"/>
              <a:gd name="connsiteY31" fmla="*/ 3881248 h 5571067"/>
              <a:gd name="connsiteX32" fmla="*/ 1919953 w 1970939"/>
              <a:gd name="connsiteY32" fmla="*/ 4091916 h 5571067"/>
              <a:gd name="connsiteX33" fmla="*/ 1906063 w 1970939"/>
              <a:gd name="connsiteY33" fmla="*/ 4294109 h 5571067"/>
              <a:gd name="connsiteX34" fmla="*/ 1890751 w 1970939"/>
              <a:gd name="connsiteY34" fmla="*/ 4485405 h 5571067"/>
              <a:gd name="connsiteX35" fmla="*/ 1874809 w 1970939"/>
              <a:gd name="connsiteY35" fmla="*/ 4668226 h 5571067"/>
              <a:gd name="connsiteX36" fmla="*/ 1857602 w 1970939"/>
              <a:gd name="connsiteY36" fmla="*/ 4837728 h 5571067"/>
              <a:gd name="connsiteX37" fmla="*/ 1840713 w 1970939"/>
              <a:gd name="connsiteY37" fmla="*/ 4996940 h 5571067"/>
              <a:gd name="connsiteX38" fmla="*/ 1823823 w 1970939"/>
              <a:gd name="connsiteY38" fmla="*/ 5143439 h 5571067"/>
              <a:gd name="connsiteX39" fmla="*/ 1807880 w 1970939"/>
              <a:gd name="connsiteY39" fmla="*/ 5277830 h 5571067"/>
              <a:gd name="connsiteX40" fmla="*/ 1792726 w 1970939"/>
              <a:gd name="connsiteY40" fmla="*/ 5397087 h 5571067"/>
              <a:gd name="connsiteX41" fmla="*/ 1778362 w 1970939"/>
              <a:gd name="connsiteY41" fmla="*/ 5504843 h 5571067"/>
              <a:gd name="connsiteX42" fmla="*/ 1769613 w 1970939"/>
              <a:gd name="connsiteY42" fmla="*/ 5571067 h 5571067"/>
              <a:gd name="connsiteX43" fmla="*/ 0 w 1970939"/>
              <a:gd name="connsiteY43" fmla="*/ 5571067 h 5571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970939" h="5571067">
                <a:moveTo>
                  <a:pt x="0" y="0"/>
                </a:moveTo>
                <a:lnTo>
                  <a:pt x="1774861" y="0"/>
                </a:lnTo>
                <a:lnTo>
                  <a:pt x="1780256" y="32931"/>
                </a:lnTo>
                <a:lnTo>
                  <a:pt x="1802197" y="170349"/>
                </a:lnTo>
                <a:lnTo>
                  <a:pt x="1820981" y="308372"/>
                </a:lnTo>
                <a:lnTo>
                  <a:pt x="1839923" y="445791"/>
                </a:lnTo>
                <a:lnTo>
                  <a:pt x="1857602" y="583814"/>
                </a:lnTo>
                <a:lnTo>
                  <a:pt x="1872756" y="720022"/>
                </a:lnTo>
                <a:lnTo>
                  <a:pt x="1887120" y="858046"/>
                </a:lnTo>
                <a:lnTo>
                  <a:pt x="1900223" y="995464"/>
                </a:lnTo>
                <a:lnTo>
                  <a:pt x="1911588" y="1130461"/>
                </a:lnTo>
                <a:lnTo>
                  <a:pt x="1922953" y="1267274"/>
                </a:lnTo>
                <a:lnTo>
                  <a:pt x="1932424" y="1402271"/>
                </a:lnTo>
                <a:lnTo>
                  <a:pt x="1939842" y="1537267"/>
                </a:lnTo>
                <a:lnTo>
                  <a:pt x="1947577" y="1671659"/>
                </a:lnTo>
                <a:lnTo>
                  <a:pt x="1954049" y="1804840"/>
                </a:lnTo>
                <a:lnTo>
                  <a:pt x="1958627" y="1936810"/>
                </a:lnTo>
                <a:lnTo>
                  <a:pt x="1962573" y="2068780"/>
                </a:lnTo>
                <a:lnTo>
                  <a:pt x="1966361" y="2199539"/>
                </a:lnTo>
                <a:lnTo>
                  <a:pt x="1968098" y="2328482"/>
                </a:lnTo>
                <a:lnTo>
                  <a:pt x="1969992" y="2457425"/>
                </a:lnTo>
                <a:lnTo>
                  <a:pt x="1970939" y="2584552"/>
                </a:lnTo>
                <a:lnTo>
                  <a:pt x="1969992" y="2710469"/>
                </a:lnTo>
                <a:lnTo>
                  <a:pt x="1969992" y="2835174"/>
                </a:lnTo>
                <a:lnTo>
                  <a:pt x="1968098" y="2958669"/>
                </a:lnTo>
                <a:lnTo>
                  <a:pt x="1965256" y="3079742"/>
                </a:lnTo>
                <a:lnTo>
                  <a:pt x="1962573" y="3199605"/>
                </a:lnTo>
                <a:lnTo>
                  <a:pt x="1959574" y="3317046"/>
                </a:lnTo>
                <a:lnTo>
                  <a:pt x="1954996" y="3433882"/>
                </a:lnTo>
                <a:lnTo>
                  <a:pt x="1950103" y="3548902"/>
                </a:lnTo>
                <a:lnTo>
                  <a:pt x="1945683" y="3661500"/>
                </a:lnTo>
                <a:lnTo>
                  <a:pt x="1933213" y="3881248"/>
                </a:lnTo>
                <a:lnTo>
                  <a:pt x="1919953" y="4091916"/>
                </a:lnTo>
                <a:lnTo>
                  <a:pt x="1906063" y="4294109"/>
                </a:lnTo>
                <a:lnTo>
                  <a:pt x="1890751" y="4485405"/>
                </a:lnTo>
                <a:lnTo>
                  <a:pt x="1874809" y="4668226"/>
                </a:lnTo>
                <a:lnTo>
                  <a:pt x="1857602" y="4837728"/>
                </a:lnTo>
                <a:lnTo>
                  <a:pt x="1840713" y="4996940"/>
                </a:lnTo>
                <a:lnTo>
                  <a:pt x="1823823" y="5143439"/>
                </a:lnTo>
                <a:lnTo>
                  <a:pt x="1807880" y="5277830"/>
                </a:lnTo>
                <a:lnTo>
                  <a:pt x="1792726" y="5397087"/>
                </a:lnTo>
                <a:lnTo>
                  <a:pt x="1778362" y="5504843"/>
                </a:lnTo>
                <a:lnTo>
                  <a:pt x="1769613" y="5571067"/>
                </a:lnTo>
                <a:lnTo>
                  <a:pt x="0" y="5571067"/>
                </a:lnTo>
                <a:close/>
              </a:path>
            </a:pathLst>
          </a:custGeom>
          <a:blipFill>
            <a:blip r:embed="rId2">
              <a:duotone>
                <a:schemeClr val="dk2">
                  <a:shade val="69000"/>
                  <a:hueMod val="91000"/>
                  <a:satMod val="164000"/>
                  <a:lumMod val="74000"/>
                </a:schemeClr>
                <a:schemeClr val="dk2">
                  <a:hueMod val="124000"/>
                  <a:satMod val="140000"/>
                  <a:lumMod val="142000"/>
                </a:schemeClr>
              </a:duotone>
            </a:blip>
            <a:stretch>
              <a:fillRect l="-12279" t="-11550" r="-120392" b="-1155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p>
            <a:endParaRPr lang="en-US" dirty="0"/>
          </a:p>
        </p:txBody>
      </p:sp>
      <p:sp>
        <p:nvSpPr>
          <p:cNvPr id="13" name="Freeform 5">
            <a:extLst>
              <a:ext uri="{FF2B5EF4-FFF2-40B4-BE49-F238E27FC236}">
                <a16:creationId xmlns:a16="http://schemas.microsoft.com/office/drawing/2014/main" id="{5B254329-6146-42F5-9E30-4BB7D945795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880752" y="1770635"/>
            <a:ext cx="3346744" cy="612847"/>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dirty="0"/>
          </a:p>
        </p:txBody>
      </p:sp>
      <p:pic>
        <p:nvPicPr>
          <p:cNvPr id="4" name="Picture 3">
            <a:extLst>
              <a:ext uri="{FF2B5EF4-FFF2-40B4-BE49-F238E27FC236}">
                <a16:creationId xmlns:a16="http://schemas.microsoft.com/office/drawing/2014/main" id="{08450AA9-C0A5-4390-9337-8BB46F224101}"/>
              </a:ext>
            </a:extLst>
          </p:cNvPr>
          <p:cNvPicPr>
            <a:picLocks noChangeAspect="1"/>
          </p:cNvPicPr>
          <p:nvPr/>
        </p:nvPicPr>
        <p:blipFill rotWithShape="1">
          <a:blip r:embed="rId3"/>
          <a:srcRect t="5014" b="15015"/>
          <a:stretch/>
        </p:blipFill>
        <p:spPr>
          <a:xfrm>
            <a:off x="2262340" y="525377"/>
            <a:ext cx="9288385" cy="5852160"/>
          </a:xfrm>
          <a:custGeom>
            <a:avLst/>
            <a:gdLst>
              <a:gd name="connsiteX0" fmla="*/ 55276 w 6933502"/>
              <a:gd name="connsiteY0" fmla="*/ 0 h 5571066"/>
              <a:gd name="connsiteX1" fmla="*/ 6933502 w 6933502"/>
              <a:gd name="connsiteY1" fmla="*/ 0 h 5571066"/>
              <a:gd name="connsiteX2" fmla="*/ 6933502 w 6933502"/>
              <a:gd name="connsiteY2" fmla="*/ 5571066 h 5571066"/>
              <a:gd name="connsiteX3" fmla="*/ 0 w 6933502"/>
              <a:gd name="connsiteY3" fmla="*/ 5571066 h 5571066"/>
              <a:gd name="connsiteX4" fmla="*/ 0 w 6933502"/>
              <a:gd name="connsiteY4" fmla="*/ 5571065 h 5571066"/>
              <a:gd name="connsiteX5" fmla="*/ 50061 w 6933502"/>
              <a:gd name="connsiteY5" fmla="*/ 5571065 h 5571066"/>
              <a:gd name="connsiteX6" fmla="*/ 58753 w 6933502"/>
              <a:gd name="connsiteY6" fmla="*/ 5504841 h 5571066"/>
              <a:gd name="connsiteX7" fmla="*/ 73023 w 6933502"/>
              <a:gd name="connsiteY7" fmla="*/ 5397085 h 5571066"/>
              <a:gd name="connsiteX8" fmla="*/ 88078 w 6933502"/>
              <a:gd name="connsiteY8" fmla="*/ 5277828 h 5571066"/>
              <a:gd name="connsiteX9" fmla="*/ 103917 w 6933502"/>
              <a:gd name="connsiteY9" fmla="*/ 5143437 h 5571066"/>
              <a:gd name="connsiteX10" fmla="*/ 120697 w 6933502"/>
              <a:gd name="connsiteY10" fmla="*/ 4996938 h 5571066"/>
              <a:gd name="connsiteX11" fmla="*/ 137476 w 6933502"/>
              <a:gd name="connsiteY11" fmla="*/ 4837726 h 5571066"/>
              <a:gd name="connsiteX12" fmla="*/ 154570 w 6933502"/>
              <a:gd name="connsiteY12" fmla="*/ 4668224 h 5571066"/>
              <a:gd name="connsiteX13" fmla="*/ 170408 w 6933502"/>
              <a:gd name="connsiteY13" fmla="*/ 4485403 h 5571066"/>
              <a:gd name="connsiteX14" fmla="*/ 185620 w 6933502"/>
              <a:gd name="connsiteY14" fmla="*/ 4294107 h 5571066"/>
              <a:gd name="connsiteX15" fmla="*/ 199420 w 6933502"/>
              <a:gd name="connsiteY15" fmla="*/ 4091914 h 5571066"/>
              <a:gd name="connsiteX16" fmla="*/ 212593 w 6933502"/>
              <a:gd name="connsiteY16" fmla="*/ 3881246 h 5571066"/>
              <a:gd name="connsiteX17" fmla="*/ 224982 w 6933502"/>
              <a:gd name="connsiteY17" fmla="*/ 3661498 h 5571066"/>
              <a:gd name="connsiteX18" fmla="*/ 229373 w 6933502"/>
              <a:gd name="connsiteY18" fmla="*/ 3548900 h 5571066"/>
              <a:gd name="connsiteX19" fmla="*/ 234234 w 6933502"/>
              <a:gd name="connsiteY19" fmla="*/ 3433880 h 5571066"/>
              <a:gd name="connsiteX20" fmla="*/ 238782 w 6933502"/>
              <a:gd name="connsiteY20" fmla="*/ 3317044 h 5571066"/>
              <a:gd name="connsiteX21" fmla="*/ 241761 w 6933502"/>
              <a:gd name="connsiteY21" fmla="*/ 3199603 h 5571066"/>
              <a:gd name="connsiteX22" fmla="*/ 244427 w 6933502"/>
              <a:gd name="connsiteY22" fmla="*/ 3079740 h 5571066"/>
              <a:gd name="connsiteX23" fmla="*/ 247250 w 6933502"/>
              <a:gd name="connsiteY23" fmla="*/ 2958667 h 5571066"/>
              <a:gd name="connsiteX24" fmla="*/ 249132 w 6933502"/>
              <a:gd name="connsiteY24" fmla="*/ 2835172 h 5571066"/>
              <a:gd name="connsiteX25" fmla="*/ 249132 w 6933502"/>
              <a:gd name="connsiteY25" fmla="*/ 2710467 h 5571066"/>
              <a:gd name="connsiteX26" fmla="*/ 250073 w 6933502"/>
              <a:gd name="connsiteY26" fmla="*/ 2584550 h 5571066"/>
              <a:gd name="connsiteX27" fmla="*/ 249132 w 6933502"/>
              <a:gd name="connsiteY27" fmla="*/ 2457423 h 5571066"/>
              <a:gd name="connsiteX28" fmla="*/ 247250 w 6933502"/>
              <a:gd name="connsiteY28" fmla="*/ 2328480 h 5571066"/>
              <a:gd name="connsiteX29" fmla="*/ 245525 w 6933502"/>
              <a:gd name="connsiteY29" fmla="*/ 2199537 h 5571066"/>
              <a:gd name="connsiteX30" fmla="*/ 241761 w 6933502"/>
              <a:gd name="connsiteY30" fmla="*/ 2068778 h 5571066"/>
              <a:gd name="connsiteX31" fmla="*/ 237841 w 6933502"/>
              <a:gd name="connsiteY31" fmla="*/ 1936808 h 5571066"/>
              <a:gd name="connsiteX32" fmla="*/ 233293 w 6933502"/>
              <a:gd name="connsiteY32" fmla="*/ 1804838 h 5571066"/>
              <a:gd name="connsiteX33" fmla="*/ 226863 w 6933502"/>
              <a:gd name="connsiteY33" fmla="*/ 1671657 h 5571066"/>
              <a:gd name="connsiteX34" fmla="*/ 219179 w 6933502"/>
              <a:gd name="connsiteY34" fmla="*/ 1537265 h 5571066"/>
              <a:gd name="connsiteX35" fmla="*/ 211809 w 6933502"/>
              <a:gd name="connsiteY35" fmla="*/ 1402269 h 5571066"/>
              <a:gd name="connsiteX36" fmla="*/ 202400 w 6933502"/>
              <a:gd name="connsiteY36" fmla="*/ 1267272 h 5571066"/>
              <a:gd name="connsiteX37" fmla="*/ 191109 w 6933502"/>
              <a:gd name="connsiteY37" fmla="*/ 1130459 h 5571066"/>
              <a:gd name="connsiteX38" fmla="*/ 179818 w 6933502"/>
              <a:gd name="connsiteY38" fmla="*/ 995462 h 5571066"/>
              <a:gd name="connsiteX39" fmla="*/ 166801 w 6933502"/>
              <a:gd name="connsiteY39" fmla="*/ 858044 h 5571066"/>
              <a:gd name="connsiteX40" fmla="*/ 152531 w 6933502"/>
              <a:gd name="connsiteY40" fmla="*/ 720020 h 5571066"/>
              <a:gd name="connsiteX41" fmla="*/ 137476 w 6933502"/>
              <a:gd name="connsiteY41" fmla="*/ 583812 h 5571066"/>
              <a:gd name="connsiteX42" fmla="*/ 119912 w 6933502"/>
              <a:gd name="connsiteY42" fmla="*/ 445789 h 5571066"/>
              <a:gd name="connsiteX43" fmla="*/ 101094 w 6933502"/>
              <a:gd name="connsiteY43" fmla="*/ 308370 h 5571066"/>
              <a:gd name="connsiteX44" fmla="*/ 82432 w 6933502"/>
              <a:gd name="connsiteY44" fmla="*/ 170347 h 5571066"/>
              <a:gd name="connsiteX45" fmla="*/ 60635 w 6933502"/>
              <a:gd name="connsiteY45" fmla="*/ 32929 h 5571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6933502" h="5571066">
                <a:moveTo>
                  <a:pt x="55276" y="0"/>
                </a:moveTo>
                <a:lnTo>
                  <a:pt x="6933502" y="0"/>
                </a:lnTo>
                <a:lnTo>
                  <a:pt x="6933502" y="5571066"/>
                </a:lnTo>
                <a:lnTo>
                  <a:pt x="0" y="5571066"/>
                </a:lnTo>
                <a:lnTo>
                  <a:pt x="0" y="5571065"/>
                </a:lnTo>
                <a:lnTo>
                  <a:pt x="50061" y="5571065"/>
                </a:lnTo>
                <a:lnTo>
                  <a:pt x="58753" y="5504841"/>
                </a:lnTo>
                <a:lnTo>
                  <a:pt x="73023" y="5397085"/>
                </a:lnTo>
                <a:lnTo>
                  <a:pt x="88078" y="5277828"/>
                </a:lnTo>
                <a:lnTo>
                  <a:pt x="103917" y="5143437"/>
                </a:lnTo>
                <a:lnTo>
                  <a:pt x="120697" y="4996938"/>
                </a:lnTo>
                <a:lnTo>
                  <a:pt x="137476" y="4837726"/>
                </a:lnTo>
                <a:lnTo>
                  <a:pt x="154570" y="4668224"/>
                </a:lnTo>
                <a:lnTo>
                  <a:pt x="170408" y="4485403"/>
                </a:lnTo>
                <a:lnTo>
                  <a:pt x="185620" y="4294107"/>
                </a:lnTo>
                <a:lnTo>
                  <a:pt x="199420" y="4091914"/>
                </a:lnTo>
                <a:lnTo>
                  <a:pt x="212593" y="3881246"/>
                </a:lnTo>
                <a:lnTo>
                  <a:pt x="224982" y="3661498"/>
                </a:lnTo>
                <a:lnTo>
                  <a:pt x="229373" y="3548900"/>
                </a:lnTo>
                <a:lnTo>
                  <a:pt x="234234" y="3433880"/>
                </a:lnTo>
                <a:lnTo>
                  <a:pt x="238782" y="3317044"/>
                </a:lnTo>
                <a:lnTo>
                  <a:pt x="241761" y="3199603"/>
                </a:lnTo>
                <a:lnTo>
                  <a:pt x="244427" y="3079740"/>
                </a:lnTo>
                <a:lnTo>
                  <a:pt x="247250" y="2958667"/>
                </a:lnTo>
                <a:lnTo>
                  <a:pt x="249132" y="2835172"/>
                </a:lnTo>
                <a:lnTo>
                  <a:pt x="249132" y="2710467"/>
                </a:lnTo>
                <a:lnTo>
                  <a:pt x="250073" y="2584550"/>
                </a:lnTo>
                <a:lnTo>
                  <a:pt x="249132" y="2457423"/>
                </a:lnTo>
                <a:lnTo>
                  <a:pt x="247250" y="2328480"/>
                </a:lnTo>
                <a:lnTo>
                  <a:pt x="245525" y="2199537"/>
                </a:lnTo>
                <a:lnTo>
                  <a:pt x="241761" y="2068778"/>
                </a:lnTo>
                <a:lnTo>
                  <a:pt x="237841" y="1936808"/>
                </a:lnTo>
                <a:lnTo>
                  <a:pt x="233293" y="1804838"/>
                </a:lnTo>
                <a:lnTo>
                  <a:pt x="226863" y="1671657"/>
                </a:lnTo>
                <a:lnTo>
                  <a:pt x="219179" y="1537265"/>
                </a:lnTo>
                <a:lnTo>
                  <a:pt x="211809" y="1402269"/>
                </a:lnTo>
                <a:lnTo>
                  <a:pt x="202400" y="1267272"/>
                </a:lnTo>
                <a:lnTo>
                  <a:pt x="191109" y="1130459"/>
                </a:lnTo>
                <a:lnTo>
                  <a:pt x="179818" y="995462"/>
                </a:lnTo>
                <a:lnTo>
                  <a:pt x="166801" y="858044"/>
                </a:lnTo>
                <a:lnTo>
                  <a:pt x="152531" y="720020"/>
                </a:lnTo>
                <a:lnTo>
                  <a:pt x="137476" y="583812"/>
                </a:lnTo>
                <a:lnTo>
                  <a:pt x="119912" y="445789"/>
                </a:lnTo>
                <a:lnTo>
                  <a:pt x="101094" y="308370"/>
                </a:lnTo>
                <a:lnTo>
                  <a:pt x="82432" y="170347"/>
                </a:lnTo>
                <a:lnTo>
                  <a:pt x="60635" y="32929"/>
                </a:lnTo>
                <a:close/>
              </a:path>
            </a:pathLst>
          </a:custGeom>
        </p:spPr>
      </p:pic>
      <p:sp>
        <p:nvSpPr>
          <p:cNvPr id="15" name="Rectangle 14">
            <a:extLst>
              <a:ext uri="{FF2B5EF4-FFF2-40B4-BE49-F238E27FC236}">
                <a16:creationId xmlns:a16="http://schemas.microsoft.com/office/drawing/2014/main" id="{72BE43CF-5A8F-4260-9B74-14E5BE9D6E4D}"/>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5" name="Speech Bubble: Rectangle 4">
            <a:extLst>
              <a:ext uri="{FF2B5EF4-FFF2-40B4-BE49-F238E27FC236}">
                <a16:creationId xmlns:a16="http://schemas.microsoft.com/office/drawing/2014/main" id="{644C6EB4-0BC2-4FCE-AC93-ABEDF1555CCE}"/>
              </a:ext>
            </a:extLst>
          </p:cNvPr>
          <p:cNvSpPr/>
          <p:nvPr/>
        </p:nvSpPr>
        <p:spPr>
          <a:xfrm>
            <a:off x="5730680" y="2437850"/>
            <a:ext cx="1970938" cy="612648"/>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FISHING!!! YEAH!</a:t>
            </a:r>
          </a:p>
        </p:txBody>
      </p:sp>
    </p:spTree>
    <p:extLst>
      <p:ext uri="{BB962C8B-B14F-4D97-AF65-F5344CB8AC3E}">
        <p14:creationId xmlns:p14="http://schemas.microsoft.com/office/powerpoint/2010/main" val="3842180221"/>
      </p:ext>
    </p:extLst>
  </p:cSld>
  <p:clrMapOvr>
    <a:masterClrMapping/>
  </p:clrMapOvr>
  <mc:AlternateContent xmlns:mc="http://schemas.openxmlformats.org/markup-compatibility/2006">
    <mc:Choice xmlns:p14="http://schemas.microsoft.com/office/powerpoint/2010/main" Requires="p14">
      <p:transition spd="med" p14:dur="700" advTm="4280">
        <p:fade/>
      </p:transition>
    </mc:Choice>
    <mc:Fallback>
      <p:transition spd="med" advTm="4280">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3" name="Group 62">
            <a:extLst>
              <a:ext uri="{FF2B5EF4-FFF2-40B4-BE49-F238E27FC236}">
                <a16:creationId xmlns:a16="http://schemas.microsoft.com/office/drawing/2014/main" id="{6503EB0F-2257-4A3E-A73B-E1DE769B459F}"/>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64" name="Rectangle 63">
              <a:extLst>
                <a:ext uri="{FF2B5EF4-FFF2-40B4-BE49-F238E27FC236}">
                  <a16:creationId xmlns:a16="http://schemas.microsoft.com/office/drawing/2014/main" id="{77012B2A-0D78-433A-8C68-8889D3DCDDAF}"/>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65" name="Freeform 5">
              <a:extLst>
                <a:ext uri="{FF2B5EF4-FFF2-40B4-BE49-F238E27FC236}">
                  <a16:creationId xmlns:a16="http://schemas.microsoft.com/office/drawing/2014/main" id="{119D0202-ED3F-47CC-90E9-4E963BCDAB9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67" name="Rectangle 66">
            <a:extLst>
              <a:ext uri="{FF2B5EF4-FFF2-40B4-BE49-F238E27FC236}">
                <a16:creationId xmlns:a16="http://schemas.microsoft.com/office/drawing/2014/main" id="{670D6F2B-93AF-47D6-9378-5E54BE0AC69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pSp>
        <p:nvGrpSpPr>
          <p:cNvPr id="69" name="Group 68">
            <a:extLst>
              <a:ext uri="{FF2B5EF4-FFF2-40B4-BE49-F238E27FC236}">
                <a16:creationId xmlns:a16="http://schemas.microsoft.com/office/drawing/2014/main" id="{E037DF5D-0335-49DE-AF33-65653056850E}"/>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70" name="Rectangle 69">
              <a:extLst>
                <a:ext uri="{FF2B5EF4-FFF2-40B4-BE49-F238E27FC236}">
                  <a16:creationId xmlns:a16="http://schemas.microsoft.com/office/drawing/2014/main" id="{F5D86912-6B1B-452A-A783-49FE57500523}"/>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71" name="Freeform 5">
              <a:extLst>
                <a:ext uri="{FF2B5EF4-FFF2-40B4-BE49-F238E27FC236}">
                  <a16:creationId xmlns:a16="http://schemas.microsoft.com/office/drawing/2014/main" id="{C575E03C-352B-488C-88D9-A4CE178DC2B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pic>
        <p:nvPicPr>
          <p:cNvPr id="4" name="Picture 3">
            <a:extLst>
              <a:ext uri="{FF2B5EF4-FFF2-40B4-BE49-F238E27FC236}">
                <a16:creationId xmlns:a16="http://schemas.microsoft.com/office/drawing/2014/main" id="{9D15DF74-8E85-41F9-99BA-A4F325BB5888}"/>
              </a:ext>
            </a:extLst>
          </p:cNvPr>
          <p:cNvPicPr>
            <a:picLocks noChangeAspect="1"/>
          </p:cNvPicPr>
          <p:nvPr/>
        </p:nvPicPr>
        <p:blipFill rotWithShape="1">
          <a:blip r:embed="rId3">
            <a:extLst/>
          </a:blip>
          <a:srcRect l="4177" r="12842"/>
          <a:stretch/>
        </p:blipFill>
        <p:spPr>
          <a:xfrm>
            <a:off x="8038005" y="471948"/>
            <a:ext cx="3677632" cy="5909207"/>
          </a:xfrm>
          <a:prstGeom prst="rect">
            <a:avLst/>
          </a:prstGeom>
          <a:ln>
            <a:noFill/>
          </a:ln>
        </p:spPr>
      </p:pic>
      <p:sp>
        <p:nvSpPr>
          <p:cNvPr id="73" name="Rectangle 72">
            <a:extLst>
              <a:ext uri="{FF2B5EF4-FFF2-40B4-BE49-F238E27FC236}">
                <a16:creationId xmlns:a16="http://schemas.microsoft.com/office/drawing/2014/main" id="{F56FB35D-9507-4E18-883E-A61D9FDE2E4D}"/>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5" name="TextBox 4">
            <a:extLst>
              <a:ext uri="{FF2B5EF4-FFF2-40B4-BE49-F238E27FC236}">
                <a16:creationId xmlns:a16="http://schemas.microsoft.com/office/drawing/2014/main" id="{ABA11498-C65C-486D-BDE0-5B2463B83265}"/>
              </a:ext>
            </a:extLst>
          </p:cNvPr>
          <p:cNvSpPr txBox="1"/>
          <p:nvPr/>
        </p:nvSpPr>
        <p:spPr>
          <a:xfrm>
            <a:off x="1052707" y="1480754"/>
            <a:ext cx="6202578" cy="2677648"/>
          </a:xfrm>
          <a:prstGeom prst="rect">
            <a:avLst/>
          </a:prstGeom>
        </p:spPr>
        <p:txBody>
          <a:bodyPr vert="horz" lIns="91440" tIns="45720" rIns="91440" bIns="45720" rtlCol="0" anchor="b">
            <a:normAutofit/>
          </a:bodyPr>
          <a:lstStyle/>
          <a:p>
            <a:pPr>
              <a:spcBef>
                <a:spcPct val="0"/>
              </a:spcBef>
              <a:spcAft>
                <a:spcPts val="600"/>
              </a:spcAft>
            </a:pPr>
            <a:r>
              <a:rPr lang="en-US" sz="4800" dirty="0">
                <a:solidFill>
                  <a:schemeClr val="bg2"/>
                </a:solidFill>
                <a:latin typeface="+mj-lt"/>
                <a:ea typeface="+mj-ea"/>
                <a:cs typeface="+mj-cs"/>
              </a:rPr>
              <a:t>SUPER BOWL TEA 2017</a:t>
            </a:r>
          </a:p>
        </p:txBody>
      </p:sp>
    </p:spTree>
    <p:extLst>
      <p:ext uri="{BB962C8B-B14F-4D97-AF65-F5344CB8AC3E}">
        <p14:creationId xmlns:p14="http://schemas.microsoft.com/office/powerpoint/2010/main" val="4139291610"/>
      </p:ext>
    </p:extLst>
  </p:cSld>
  <p:clrMapOvr>
    <a:masterClrMapping/>
  </p:clrMapOvr>
  <p:transition spd="slow" advTm="2922">
    <p:push dir="u"/>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616407-3E4D-4469-BDAF-3837EBF9FDA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4" name="Picture 3" descr="A person standing posing for the camera&#10;&#10;Description generated with very high confidence">
            <a:extLst>
              <a:ext uri="{FF2B5EF4-FFF2-40B4-BE49-F238E27FC236}">
                <a16:creationId xmlns:a16="http://schemas.microsoft.com/office/drawing/2014/main" id="{C0F9B022-0700-4B7E-A780-E24961268AE6}"/>
              </a:ext>
            </a:extLst>
          </p:cNvPr>
          <p:cNvPicPr>
            <a:picLocks noChangeAspect="1"/>
          </p:cNvPicPr>
          <p:nvPr/>
        </p:nvPicPr>
        <p:blipFill rotWithShape="1">
          <a:blip r:embed="rId2"/>
          <a:srcRect t="14503" b="43310"/>
          <a:stretch/>
        </p:blipFill>
        <p:spPr>
          <a:xfrm>
            <a:off x="20" y="10"/>
            <a:ext cx="12191980" cy="6857990"/>
          </a:xfrm>
          <a:prstGeom prst="rect">
            <a:avLst/>
          </a:prstGeom>
        </p:spPr>
      </p:pic>
    </p:spTree>
    <p:extLst>
      <p:ext uri="{BB962C8B-B14F-4D97-AF65-F5344CB8AC3E}">
        <p14:creationId xmlns:p14="http://schemas.microsoft.com/office/powerpoint/2010/main" val="1963381280"/>
      </p:ext>
    </p:extLst>
  </p:cSld>
  <p:clrMapOvr>
    <a:masterClrMapping/>
  </p:clrMapOvr>
  <p:transition spd="slow" advTm="3214">
    <p:wip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9">
            <a:extLst>
              <a:ext uri="{FF2B5EF4-FFF2-40B4-BE49-F238E27FC236}">
                <a16:creationId xmlns:a16="http://schemas.microsoft.com/office/drawing/2014/main" id="{71616407-3E4D-4469-BDAF-3837EBF9FDA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8" name="Freeform: Shape 11">
            <a:extLst>
              <a:ext uri="{FF2B5EF4-FFF2-40B4-BE49-F238E27FC236}">
                <a16:creationId xmlns:a16="http://schemas.microsoft.com/office/drawing/2014/main" id="{49AF1E17-E2EA-4DFA-ABA4-1FF1F27FA1B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275" y="643466"/>
            <a:ext cx="1970939" cy="5571067"/>
          </a:xfrm>
          <a:custGeom>
            <a:avLst/>
            <a:gdLst>
              <a:gd name="connsiteX0" fmla="*/ 0 w 1970939"/>
              <a:gd name="connsiteY0" fmla="*/ 0 h 5571067"/>
              <a:gd name="connsiteX1" fmla="*/ 1774861 w 1970939"/>
              <a:gd name="connsiteY1" fmla="*/ 0 h 5571067"/>
              <a:gd name="connsiteX2" fmla="*/ 1780256 w 1970939"/>
              <a:gd name="connsiteY2" fmla="*/ 32931 h 5571067"/>
              <a:gd name="connsiteX3" fmla="*/ 1802197 w 1970939"/>
              <a:gd name="connsiteY3" fmla="*/ 170349 h 5571067"/>
              <a:gd name="connsiteX4" fmla="*/ 1820981 w 1970939"/>
              <a:gd name="connsiteY4" fmla="*/ 308372 h 5571067"/>
              <a:gd name="connsiteX5" fmla="*/ 1839923 w 1970939"/>
              <a:gd name="connsiteY5" fmla="*/ 445791 h 5571067"/>
              <a:gd name="connsiteX6" fmla="*/ 1857602 w 1970939"/>
              <a:gd name="connsiteY6" fmla="*/ 583814 h 5571067"/>
              <a:gd name="connsiteX7" fmla="*/ 1872756 w 1970939"/>
              <a:gd name="connsiteY7" fmla="*/ 720022 h 5571067"/>
              <a:gd name="connsiteX8" fmla="*/ 1887120 w 1970939"/>
              <a:gd name="connsiteY8" fmla="*/ 858046 h 5571067"/>
              <a:gd name="connsiteX9" fmla="*/ 1900223 w 1970939"/>
              <a:gd name="connsiteY9" fmla="*/ 995464 h 5571067"/>
              <a:gd name="connsiteX10" fmla="*/ 1911588 w 1970939"/>
              <a:gd name="connsiteY10" fmla="*/ 1130461 h 5571067"/>
              <a:gd name="connsiteX11" fmla="*/ 1922953 w 1970939"/>
              <a:gd name="connsiteY11" fmla="*/ 1267274 h 5571067"/>
              <a:gd name="connsiteX12" fmla="*/ 1932424 w 1970939"/>
              <a:gd name="connsiteY12" fmla="*/ 1402271 h 5571067"/>
              <a:gd name="connsiteX13" fmla="*/ 1939842 w 1970939"/>
              <a:gd name="connsiteY13" fmla="*/ 1537267 h 5571067"/>
              <a:gd name="connsiteX14" fmla="*/ 1947577 w 1970939"/>
              <a:gd name="connsiteY14" fmla="*/ 1671659 h 5571067"/>
              <a:gd name="connsiteX15" fmla="*/ 1954049 w 1970939"/>
              <a:gd name="connsiteY15" fmla="*/ 1804840 h 5571067"/>
              <a:gd name="connsiteX16" fmla="*/ 1958627 w 1970939"/>
              <a:gd name="connsiteY16" fmla="*/ 1936810 h 5571067"/>
              <a:gd name="connsiteX17" fmla="*/ 1962573 w 1970939"/>
              <a:gd name="connsiteY17" fmla="*/ 2068780 h 5571067"/>
              <a:gd name="connsiteX18" fmla="*/ 1966361 w 1970939"/>
              <a:gd name="connsiteY18" fmla="*/ 2199539 h 5571067"/>
              <a:gd name="connsiteX19" fmla="*/ 1968098 w 1970939"/>
              <a:gd name="connsiteY19" fmla="*/ 2328482 h 5571067"/>
              <a:gd name="connsiteX20" fmla="*/ 1969992 w 1970939"/>
              <a:gd name="connsiteY20" fmla="*/ 2457425 h 5571067"/>
              <a:gd name="connsiteX21" fmla="*/ 1970939 w 1970939"/>
              <a:gd name="connsiteY21" fmla="*/ 2584552 h 5571067"/>
              <a:gd name="connsiteX22" fmla="*/ 1969992 w 1970939"/>
              <a:gd name="connsiteY22" fmla="*/ 2710469 h 5571067"/>
              <a:gd name="connsiteX23" fmla="*/ 1969992 w 1970939"/>
              <a:gd name="connsiteY23" fmla="*/ 2835174 h 5571067"/>
              <a:gd name="connsiteX24" fmla="*/ 1968098 w 1970939"/>
              <a:gd name="connsiteY24" fmla="*/ 2958669 h 5571067"/>
              <a:gd name="connsiteX25" fmla="*/ 1965256 w 1970939"/>
              <a:gd name="connsiteY25" fmla="*/ 3079742 h 5571067"/>
              <a:gd name="connsiteX26" fmla="*/ 1962573 w 1970939"/>
              <a:gd name="connsiteY26" fmla="*/ 3199605 h 5571067"/>
              <a:gd name="connsiteX27" fmla="*/ 1959574 w 1970939"/>
              <a:gd name="connsiteY27" fmla="*/ 3317046 h 5571067"/>
              <a:gd name="connsiteX28" fmla="*/ 1954996 w 1970939"/>
              <a:gd name="connsiteY28" fmla="*/ 3433882 h 5571067"/>
              <a:gd name="connsiteX29" fmla="*/ 1950103 w 1970939"/>
              <a:gd name="connsiteY29" fmla="*/ 3548902 h 5571067"/>
              <a:gd name="connsiteX30" fmla="*/ 1945683 w 1970939"/>
              <a:gd name="connsiteY30" fmla="*/ 3661500 h 5571067"/>
              <a:gd name="connsiteX31" fmla="*/ 1933213 w 1970939"/>
              <a:gd name="connsiteY31" fmla="*/ 3881248 h 5571067"/>
              <a:gd name="connsiteX32" fmla="*/ 1919953 w 1970939"/>
              <a:gd name="connsiteY32" fmla="*/ 4091916 h 5571067"/>
              <a:gd name="connsiteX33" fmla="*/ 1906063 w 1970939"/>
              <a:gd name="connsiteY33" fmla="*/ 4294109 h 5571067"/>
              <a:gd name="connsiteX34" fmla="*/ 1890751 w 1970939"/>
              <a:gd name="connsiteY34" fmla="*/ 4485405 h 5571067"/>
              <a:gd name="connsiteX35" fmla="*/ 1874809 w 1970939"/>
              <a:gd name="connsiteY35" fmla="*/ 4668226 h 5571067"/>
              <a:gd name="connsiteX36" fmla="*/ 1857602 w 1970939"/>
              <a:gd name="connsiteY36" fmla="*/ 4837728 h 5571067"/>
              <a:gd name="connsiteX37" fmla="*/ 1840713 w 1970939"/>
              <a:gd name="connsiteY37" fmla="*/ 4996940 h 5571067"/>
              <a:gd name="connsiteX38" fmla="*/ 1823823 w 1970939"/>
              <a:gd name="connsiteY38" fmla="*/ 5143439 h 5571067"/>
              <a:gd name="connsiteX39" fmla="*/ 1807880 w 1970939"/>
              <a:gd name="connsiteY39" fmla="*/ 5277830 h 5571067"/>
              <a:gd name="connsiteX40" fmla="*/ 1792726 w 1970939"/>
              <a:gd name="connsiteY40" fmla="*/ 5397087 h 5571067"/>
              <a:gd name="connsiteX41" fmla="*/ 1778362 w 1970939"/>
              <a:gd name="connsiteY41" fmla="*/ 5504843 h 5571067"/>
              <a:gd name="connsiteX42" fmla="*/ 1769613 w 1970939"/>
              <a:gd name="connsiteY42" fmla="*/ 5571067 h 5571067"/>
              <a:gd name="connsiteX43" fmla="*/ 0 w 1970939"/>
              <a:gd name="connsiteY43" fmla="*/ 5571067 h 5571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970939" h="5571067">
                <a:moveTo>
                  <a:pt x="0" y="0"/>
                </a:moveTo>
                <a:lnTo>
                  <a:pt x="1774861" y="0"/>
                </a:lnTo>
                <a:lnTo>
                  <a:pt x="1780256" y="32931"/>
                </a:lnTo>
                <a:lnTo>
                  <a:pt x="1802197" y="170349"/>
                </a:lnTo>
                <a:lnTo>
                  <a:pt x="1820981" y="308372"/>
                </a:lnTo>
                <a:lnTo>
                  <a:pt x="1839923" y="445791"/>
                </a:lnTo>
                <a:lnTo>
                  <a:pt x="1857602" y="583814"/>
                </a:lnTo>
                <a:lnTo>
                  <a:pt x="1872756" y="720022"/>
                </a:lnTo>
                <a:lnTo>
                  <a:pt x="1887120" y="858046"/>
                </a:lnTo>
                <a:lnTo>
                  <a:pt x="1900223" y="995464"/>
                </a:lnTo>
                <a:lnTo>
                  <a:pt x="1911588" y="1130461"/>
                </a:lnTo>
                <a:lnTo>
                  <a:pt x="1922953" y="1267274"/>
                </a:lnTo>
                <a:lnTo>
                  <a:pt x="1932424" y="1402271"/>
                </a:lnTo>
                <a:lnTo>
                  <a:pt x="1939842" y="1537267"/>
                </a:lnTo>
                <a:lnTo>
                  <a:pt x="1947577" y="1671659"/>
                </a:lnTo>
                <a:lnTo>
                  <a:pt x="1954049" y="1804840"/>
                </a:lnTo>
                <a:lnTo>
                  <a:pt x="1958627" y="1936810"/>
                </a:lnTo>
                <a:lnTo>
                  <a:pt x="1962573" y="2068780"/>
                </a:lnTo>
                <a:lnTo>
                  <a:pt x="1966361" y="2199539"/>
                </a:lnTo>
                <a:lnTo>
                  <a:pt x="1968098" y="2328482"/>
                </a:lnTo>
                <a:lnTo>
                  <a:pt x="1969992" y="2457425"/>
                </a:lnTo>
                <a:lnTo>
                  <a:pt x="1970939" y="2584552"/>
                </a:lnTo>
                <a:lnTo>
                  <a:pt x="1969992" y="2710469"/>
                </a:lnTo>
                <a:lnTo>
                  <a:pt x="1969992" y="2835174"/>
                </a:lnTo>
                <a:lnTo>
                  <a:pt x="1968098" y="2958669"/>
                </a:lnTo>
                <a:lnTo>
                  <a:pt x="1965256" y="3079742"/>
                </a:lnTo>
                <a:lnTo>
                  <a:pt x="1962573" y="3199605"/>
                </a:lnTo>
                <a:lnTo>
                  <a:pt x="1959574" y="3317046"/>
                </a:lnTo>
                <a:lnTo>
                  <a:pt x="1954996" y="3433882"/>
                </a:lnTo>
                <a:lnTo>
                  <a:pt x="1950103" y="3548902"/>
                </a:lnTo>
                <a:lnTo>
                  <a:pt x="1945683" y="3661500"/>
                </a:lnTo>
                <a:lnTo>
                  <a:pt x="1933213" y="3881248"/>
                </a:lnTo>
                <a:lnTo>
                  <a:pt x="1919953" y="4091916"/>
                </a:lnTo>
                <a:lnTo>
                  <a:pt x="1906063" y="4294109"/>
                </a:lnTo>
                <a:lnTo>
                  <a:pt x="1890751" y="4485405"/>
                </a:lnTo>
                <a:lnTo>
                  <a:pt x="1874809" y="4668226"/>
                </a:lnTo>
                <a:lnTo>
                  <a:pt x="1857602" y="4837728"/>
                </a:lnTo>
                <a:lnTo>
                  <a:pt x="1840713" y="4996940"/>
                </a:lnTo>
                <a:lnTo>
                  <a:pt x="1823823" y="5143439"/>
                </a:lnTo>
                <a:lnTo>
                  <a:pt x="1807880" y="5277830"/>
                </a:lnTo>
                <a:lnTo>
                  <a:pt x="1792726" y="5397087"/>
                </a:lnTo>
                <a:lnTo>
                  <a:pt x="1778362" y="5504843"/>
                </a:lnTo>
                <a:lnTo>
                  <a:pt x="1769613" y="5571067"/>
                </a:lnTo>
                <a:lnTo>
                  <a:pt x="0" y="5571067"/>
                </a:lnTo>
                <a:close/>
              </a:path>
            </a:pathLst>
          </a:custGeom>
          <a:blipFill>
            <a:blip r:embed="rId2">
              <a:duotone>
                <a:schemeClr val="dk2">
                  <a:shade val="69000"/>
                  <a:hueMod val="91000"/>
                  <a:satMod val="164000"/>
                  <a:lumMod val="74000"/>
                </a:schemeClr>
                <a:schemeClr val="dk2">
                  <a:hueMod val="124000"/>
                  <a:satMod val="140000"/>
                  <a:lumMod val="142000"/>
                </a:schemeClr>
              </a:duotone>
            </a:blip>
            <a:stretch>
              <a:fillRect l="-12279" t="-11550" r="-120392" b="-1155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p>
            <a:endParaRPr lang="en-US" dirty="0"/>
          </a:p>
        </p:txBody>
      </p:sp>
      <p:sp>
        <p:nvSpPr>
          <p:cNvPr id="19" name="Freeform 5">
            <a:extLst>
              <a:ext uri="{FF2B5EF4-FFF2-40B4-BE49-F238E27FC236}">
                <a16:creationId xmlns:a16="http://schemas.microsoft.com/office/drawing/2014/main" id="{5B254329-6146-42F5-9E30-4BB7D945795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880752" y="1770635"/>
            <a:ext cx="3346744" cy="612847"/>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dirty="0"/>
          </a:p>
        </p:txBody>
      </p:sp>
      <p:pic>
        <p:nvPicPr>
          <p:cNvPr id="5" name="Picture 4">
            <a:extLst>
              <a:ext uri="{FF2B5EF4-FFF2-40B4-BE49-F238E27FC236}">
                <a16:creationId xmlns:a16="http://schemas.microsoft.com/office/drawing/2014/main" id="{C566D5F4-069E-4CF4-B52D-45C908386F48}"/>
              </a:ext>
            </a:extLst>
          </p:cNvPr>
          <p:cNvPicPr>
            <a:picLocks noChangeAspect="1"/>
          </p:cNvPicPr>
          <p:nvPr/>
        </p:nvPicPr>
        <p:blipFill rotWithShape="1">
          <a:blip r:embed="rId3"/>
          <a:srcRect t="20028"/>
          <a:stretch/>
        </p:blipFill>
        <p:spPr>
          <a:xfrm>
            <a:off x="2011635" y="492369"/>
            <a:ext cx="9720819" cy="5722164"/>
          </a:xfrm>
          <a:custGeom>
            <a:avLst/>
            <a:gdLst>
              <a:gd name="connsiteX0" fmla="*/ 55276 w 6933502"/>
              <a:gd name="connsiteY0" fmla="*/ 0 h 5571066"/>
              <a:gd name="connsiteX1" fmla="*/ 6933502 w 6933502"/>
              <a:gd name="connsiteY1" fmla="*/ 0 h 5571066"/>
              <a:gd name="connsiteX2" fmla="*/ 6933502 w 6933502"/>
              <a:gd name="connsiteY2" fmla="*/ 5571066 h 5571066"/>
              <a:gd name="connsiteX3" fmla="*/ 0 w 6933502"/>
              <a:gd name="connsiteY3" fmla="*/ 5571066 h 5571066"/>
              <a:gd name="connsiteX4" fmla="*/ 0 w 6933502"/>
              <a:gd name="connsiteY4" fmla="*/ 5571065 h 5571066"/>
              <a:gd name="connsiteX5" fmla="*/ 50061 w 6933502"/>
              <a:gd name="connsiteY5" fmla="*/ 5571065 h 5571066"/>
              <a:gd name="connsiteX6" fmla="*/ 58753 w 6933502"/>
              <a:gd name="connsiteY6" fmla="*/ 5504841 h 5571066"/>
              <a:gd name="connsiteX7" fmla="*/ 73023 w 6933502"/>
              <a:gd name="connsiteY7" fmla="*/ 5397085 h 5571066"/>
              <a:gd name="connsiteX8" fmla="*/ 88078 w 6933502"/>
              <a:gd name="connsiteY8" fmla="*/ 5277828 h 5571066"/>
              <a:gd name="connsiteX9" fmla="*/ 103917 w 6933502"/>
              <a:gd name="connsiteY9" fmla="*/ 5143437 h 5571066"/>
              <a:gd name="connsiteX10" fmla="*/ 120697 w 6933502"/>
              <a:gd name="connsiteY10" fmla="*/ 4996938 h 5571066"/>
              <a:gd name="connsiteX11" fmla="*/ 137476 w 6933502"/>
              <a:gd name="connsiteY11" fmla="*/ 4837726 h 5571066"/>
              <a:gd name="connsiteX12" fmla="*/ 154570 w 6933502"/>
              <a:gd name="connsiteY12" fmla="*/ 4668224 h 5571066"/>
              <a:gd name="connsiteX13" fmla="*/ 170408 w 6933502"/>
              <a:gd name="connsiteY13" fmla="*/ 4485403 h 5571066"/>
              <a:gd name="connsiteX14" fmla="*/ 185620 w 6933502"/>
              <a:gd name="connsiteY14" fmla="*/ 4294107 h 5571066"/>
              <a:gd name="connsiteX15" fmla="*/ 199420 w 6933502"/>
              <a:gd name="connsiteY15" fmla="*/ 4091914 h 5571066"/>
              <a:gd name="connsiteX16" fmla="*/ 212593 w 6933502"/>
              <a:gd name="connsiteY16" fmla="*/ 3881246 h 5571066"/>
              <a:gd name="connsiteX17" fmla="*/ 224982 w 6933502"/>
              <a:gd name="connsiteY17" fmla="*/ 3661498 h 5571066"/>
              <a:gd name="connsiteX18" fmla="*/ 229373 w 6933502"/>
              <a:gd name="connsiteY18" fmla="*/ 3548900 h 5571066"/>
              <a:gd name="connsiteX19" fmla="*/ 234234 w 6933502"/>
              <a:gd name="connsiteY19" fmla="*/ 3433880 h 5571066"/>
              <a:gd name="connsiteX20" fmla="*/ 238782 w 6933502"/>
              <a:gd name="connsiteY20" fmla="*/ 3317044 h 5571066"/>
              <a:gd name="connsiteX21" fmla="*/ 241761 w 6933502"/>
              <a:gd name="connsiteY21" fmla="*/ 3199603 h 5571066"/>
              <a:gd name="connsiteX22" fmla="*/ 244427 w 6933502"/>
              <a:gd name="connsiteY22" fmla="*/ 3079740 h 5571066"/>
              <a:gd name="connsiteX23" fmla="*/ 247250 w 6933502"/>
              <a:gd name="connsiteY23" fmla="*/ 2958667 h 5571066"/>
              <a:gd name="connsiteX24" fmla="*/ 249132 w 6933502"/>
              <a:gd name="connsiteY24" fmla="*/ 2835172 h 5571066"/>
              <a:gd name="connsiteX25" fmla="*/ 249132 w 6933502"/>
              <a:gd name="connsiteY25" fmla="*/ 2710467 h 5571066"/>
              <a:gd name="connsiteX26" fmla="*/ 250073 w 6933502"/>
              <a:gd name="connsiteY26" fmla="*/ 2584550 h 5571066"/>
              <a:gd name="connsiteX27" fmla="*/ 249132 w 6933502"/>
              <a:gd name="connsiteY27" fmla="*/ 2457423 h 5571066"/>
              <a:gd name="connsiteX28" fmla="*/ 247250 w 6933502"/>
              <a:gd name="connsiteY28" fmla="*/ 2328480 h 5571066"/>
              <a:gd name="connsiteX29" fmla="*/ 245525 w 6933502"/>
              <a:gd name="connsiteY29" fmla="*/ 2199537 h 5571066"/>
              <a:gd name="connsiteX30" fmla="*/ 241761 w 6933502"/>
              <a:gd name="connsiteY30" fmla="*/ 2068778 h 5571066"/>
              <a:gd name="connsiteX31" fmla="*/ 237841 w 6933502"/>
              <a:gd name="connsiteY31" fmla="*/ 1936808 h 5571066"/>
              <a:gd name="connsiteX32" fmla="*/ 233293 w 6933502"/>
              <a:gd name="connsiteY32" fmla="*/ 1804838 h 5571066"/>
              <a:gd name="connsiteX33" fmla="*/ 226863 w 6933502"/>
              <a:gd name="connsiteY33" fmla="*/ 1671657 h 5571066"/>
              <a:gd name="connsiteX34" fmla="*/ 219179 w 6933502"/>
              <a:gd name="connsiteY34" fmla="*/ 1537265 h 5571066"/>
              <a:gd name="connsiteX35" fmla="*/ 211809 w 6933502"/>
              <a:gd name="connsiteY35" fmla="*/ 1402269 h 5571066"/>
              <a:gd name="connsiteX36" fmla="*/ 202400 w 6933502"/>
              <a:gd name="connsiteY36" fmla="*/ 1267272 h 5571066"/>
              <a:gd name="connsiteX37" fmla="*/ 191109 w 6933502"/>
              <a:gd name="connsiteY37" fmla="*/ 1130459 h 5571066"/>
              <a:gd name="connsiteX38" fmla="*/ 179818 w 6933502"/>
              <a:gd name="connsiteY38" fmla="*/ 995462 h 5571066"/>
              <a:gd name="connsiteX39" fmla="*/ 166801 w 6933502"/>
              <a:gd name="connsiteY39" fmla="*/ 858044 h 5571066"/>
              <a:gd name="connsiteX40" fmla="*/ 152531 w 6933502"/>
              <a:gd name="connsiteY40" fmla="*/ 720020 h 5571066"/>
              <a:gd name="connsiteX41" fmla="*/ 137476 w 6933502"/>
              <a:gd name="connsiteY41" fmla="*/ 583812 h 5571066"/>
              <a:gd name="connsiteX42" fmla="*/ 119912 w 6933502"/>
              <a:gd name="connsiteY42" fmla="*/ 445789 h 5571066"/>
              <a:gd name="connsiteX43" fmla="*/ 101094 w 6933502"/>
              <a:gd name="connsiteY43" fmla="*/ 308370 h 5571066"/>
              <a:gd name="connsiteX44" fmla="*/ 82432 w 6933502"/>
              <a:gd name="connsiteY44" fmla="*/ 170347 h 5571066"/>
              <a:gd name="connsiteX45" fmla="*/ 60635 w 6933502"/>
              <a:gd name="connsiteY45" fmla="*/ 32929 h 5571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6933502" h="5571066">
                <a:moveTo>
                  <a:pt x="55276" y="0"/>
                </a:moveTo>
                <a:lnTo>
                  <a:pt x="6933502" y="0"/>
                </a:lnTo>
                <a:lnTo>
                  <a:pt x="6933502" y="5571066"/>
                </a:lnTo>
                <a:lnTo>
                  <a:pt x="0" y="5571066"/>
                </a:lnTo>
                <a:lnTo>
                  <a:pt x="0" y="5571065"/>
                </a:lnTo>
                <a:lnTo>
                  <a:pt x="50061" y="5571065"/>
                </a:lnTo>
                <a:lnTo>
                  <a:pt x="58753" y="5504841"/>
                </a:lnTo>
                <a:lnTo>
                  <a:pt x="73023" y="5397085"/>
                </a:lnTo>
                <a:lnTo>
                  <a:pt x="88078" y="5277828"/>
                </a:lnTo>
                <a:lnTo>
                  <a:pt x="103917" y="5143437"/>
                </a:lnTo>
                <a:lnTo>
                  <a:pt x="120697" y="4996938"/>
                </a:lnTo>
                <a:lnTo>
                  <a:pt x="137476" y="4837726"/>
                </a:lnTo>
                <a:lnTo>
                  <a:pt x="154570" y="4668224"/>
                </a:lnTo>
                <a:lnTo>
                  <a:pt x="170408" y="4485403"/>
                </a:lnTo>
                <a:lnTo>
                  <a:pt x="185620" y="4294107"/>
                </a:lnTo>
                <a:lnTo>
                  <a:pt x="199420" y="4091914"/>
                </a:lnTo>
                <a:lnTo>
                  <a:pt x="212593" y="3881246"/>
                </a:lnTo>
                <a:lnTo>
                  <a:pt x="224982" y="3661498"/>
                </a:lnTo>
                <a:lnTo>
                  <a:pt x="229373" y="3548900"/>
                </a:lnTo>
                <a:lnTo>
                  <a:pt x="234234" y="3433880"/>
                </a:lnTo>
                <a:lnTo>
                  <a:pt x="238782" y="3317044"/>
                </a:lnTo>
                <a:lnTo>
                  <a:pt x="241761" y="3199603"/>
                </a:lnTo>
                <a:lnTo>
                  <a:pt x="244427" y="3079740"/>
                </a:lnTo>
                <a:lnTo>
                  <a:pt x="247250" y="2958667"/>
                </a:lnTo>
                <a:lnTo>
                  <a:pt x="249132" y="2835172"/>
                </a:lnTo>
                <a:lnTo>
                  <a:pt x="249132" y="2710467"/>
                </a:lnTo>
                <a:lnTo>
                  <a:pt x="250073" y="2584550"/>
                </a:lnTo>
                <a:lnTo>
                  <a:pt x="249132" y="2457423"/>
                </a:lnTo>
                <a:lnTo>
                  <a:pt x="247250" y="2328480"/>
                </a:lnTo>
                <a:lnTo>
                  <a:pt x="245525" y="2199537"/>
                </a:lnTo>
                <a:lnTo>
                  <a:pt x="241761" y="2068778"/>
                </a:lnTo>
                <a:lnTo>
                  <a:pt x="237841" y="1936808"/>
                </a:lnTo>
                <a:lnTo>
                  <a:pt x="233293" y="1804838"/>
                </a:lnTo>
                <a:lnTo>
                  <a:pt x="226863" y="1671657"/>
                </a:lnTo>
                <a:lnTo>
                  <a:pt x="219179" y="1537265"/>
                </a:lnTo>
                <a:lnTo>
                  <a:pt x="211809" y="1402269"/>
                </a:lnTo>
                <a:lnTo>
                  <a:pt x="202400" y="1267272"/>
                </a:lnTo>
                <a:lnTo>
                  <a:pt x="191109" y="1130459"/>
                </a:lnTo>
                <a:lnTo>
                  <a:pt x="179818" y="995462"/>
                </a:lnTo>
                <a:lnTo>
                  <a:pt x="166801" y="858044"/>
                </a:lnTo>
                <a:lnTo>
                  <a:pt x="152531" y="720020"/>
                </a:lnTo>
                <a:lnTo>
                  <a:pt x="137476" y="583812"/>
                </a:lnTo>
                <a:lnTo>
                  <a:pt x="119912" y="445789"/>
                </a:lnTo>
                <a:lnTo>
                  <a:pt x="101094" y="308370"/>
                </a:lnTo>
                <a:lnTo>
                  <a:pt x="82432" y="170347"/>
                </a:lnTo>
                <a:lnTo>
                  <a:pt x="60635" y="32929"/>
                </a:lnTo>
                <a:close/>
              </a:path>
            </a:pathLst>
          </a:custGeom>
        </p:spPr>
      </p:pic>
      <p:sp>
        <p:nvSpPr>
          <p:cNvPr id="16" name="Rectangle 15">
            <a:extLst>
              <a:ext uri="{FF2B5EF4-FFF2-40B4-BE49-F238E27FC236}">
                <a16:creationId xmlns:a16="http://schemas.microsoft.com/office/drawing/2014/main" id="{72BE43CF-5A8F-4260-9B74-14E5BE9D6E4D}"/>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5382919"/>
      </p:ext>
    </p:extLst>
  </p:cSld>
  <p:clrMapOvr>
    <a:masterClrMapping/>
  </p:clrMapOvr>
  <mc:AlternateContent xmlns:mc="http://schemas.openxmlformats.org/markup-compatibility/2006">
    <mc:Choice xmlns:p14="http://schemas.microsoft.com/office/powerpoint/2010/main" Requires="p14">
      <p:transition spd="slow" p14:dur="3400" advTm="4276">
        <p14:reveal/>
      </p:transition>
    </mc:Choice>
    <mc:Fallback>
      <p:transition spd="slow" advTm="4276">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88DD50E-1D2D-48C6-A470-79FB7F337F8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useBgFill="1">
        <p:nvSpPr>
          <p:cNvPr id="11" name="Rectangle 10">
            <a:extLst>
              <a:ext uri="{FF2B5EF4-FFF2-40B4-BE49-F238E27FC236}">
                <a16:creationId xmlns:a16="http://schemas.microsoft.com/office/drawing/2014/main" id="{85F279D6-ED25-4D3F-9479-8ABB21867D9B}"/>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40F6167A-5630-4A59-A633-7447D29A47D8}"/>
              </a:ext>
            </a:extLst>
          </p:cNvPr>
          <p:cNvPicPr>
            <a:picLocks noChangeAspect="1"/>
          </p:cNvPicPr>
          <p:nvPr/>
        </p:nvPicPr>
        <p:blipFill>
          <a:blip r:embed="rId2"/>
          <a:stretch>
            <a:fillRect/>
          </a:stretch>
        </p:blipFill>
        <p:spPr>
          <a:xfrm>
            <a:off x="3045440" y="384424"/>
            <a:ext cx="8256774" cy="6192581"/>
          </a:xfrm>
          <a:prstGeom prst="rect">
            <a:avLst/>
          </a:prstGeom>
        </p:spPr>
      </p:pic>
      <p:sp>
        <p:nvSpPr>
          <p:cNvPr id="13" name="Freeform: Shape 12">
            <a:extLst>
              <a:ext uri="{FF2B5EF4-FFF2-40B4-BE49-F238E27FC236}">
                <a16:creationId xmlns:a16="http://schemas.microsoft.com/office/drawing/2014/main" id="{38D0B1B4-C487-47EF-B7D0-421066454CB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275" y="643466"/>
            <a:ext cx="1970939" cy="5571067"/>
          </a:xfrm>
          <a:custGeom>
            <a:avLst/>
            <a:gdLst>
              <a:gd name="connsiteX0" fmla="*/ 0 w 1970939"/>
              <a:gd name="connsiteY0" fmla="*/ 0 h 5571067"/>
              <a:gd name="connsiteX1" fmla="*/ 1774861 w 1970939"/>
              <a:gd name="connsiteY1" fmla="*/ 0 h 5571067"/>
              <a:gd name="connsiteX2" fmla="*/ 1780256 w 1970939"/>
              <a:gd name="connsiteY2" fmla="*/ 32931 h 5571067"/>
              <a:gd name="connsiteX3" fmla="*/ 1802197 w 1970939"/>
              <a:gd name="connsiteY3" fmla="*/ 170349 h 5571067"/>
              <a:gd name="connsiteX4" fmla="*/ 1820981 w 1970939"/>
              <a:gd name="connsiteY4" fmla="*/ 308372 h 5571067"/>
              <a:gd name="connsiteX5" fmla="*/ 1839923 w 1970939"/>
              <a:gd name="connsiteY5" fmla="*/ 445791 h 5571067"/>
              <a:gd name="connsiteX6" fmla="*/ 1857602 w 1970939"/>
              <a:gd name="connsiteY6" fmla="*/ 583814 h 5571067"/>
              <a:gd name="connsiteX7" fmla="*/ 1872756 w 1970939"/>
              <a:gd name="connsiteY7" fmla="*/ 720022 h 5571067"/>
              <a:gd name="connsiteX8" fmla="*/ 1887120 w 1970939"/>
              <a:gd name="connsiteY8" fmla="*/ 858046 h 5571067"/>
              <a:gd name="connsiteX9" fmla="*/ 1900223 w 1970939"/>
              <a:gd name="connsiteY9" fmla="*/ 995464 h 5571067"/>
              <a:gd name="connsiteX10" fmla="*/ 1911588 w 1970939"/>
              <a:gd name="connsiteY10" fmla="*/ 1130461 h 5571067"/>
              <a:gd name="connsiteX11" fmla="*/ 1922953 w 1970939"/>
              <a:gd name="connsiteY11" fmla="*/ 1267274 h 5571067"/>
              <a:gd name="connsiteX12" fmla="*/ 1932424 w 1970939"/>
              <a:gd name="connsiteY12" fmla="*/ 1402271 h 5571067"/>
              <a:gd name="connsiteX13" fmla="*/ 1939842 w 1970939"/>
              <a:gd name="connsiteY13" fmla="*/ 1537267 h 5571067"/>
              <a:gd name="connsiteX14" fmla="*/ 1947577 w 1970939"/>
              <a:gd name="connsiteY14" fmla="*/ 1671659 h 5571067"/>
              <a:gd name="connsiteX15" fmla="*/ 1954049 w 1970939"/>
              <a:gd name="connsiteY15" fmla="*/ 1804840 h 5571067"/>
              <a:gd name="connsiteX16" fmla="*/ 1958627 w 1970939"/>
              <a:gd name="connsiteY16" fmla="*/ 1936810 h 5571067"/>
              <a:gd name="connsiteX17" fmla="*/ 1962573 w 1970939"/>
              <a:gd name="connsiteY17" fmla="*/ 2068780 h 5571067"/>
              <a:gd name="connsiteX18" fmla="*/ 1966361 w 1970939"/>
              <a:gd name="connsiteY18" fmla="*/ 2199539 h 5571067"/>
              <a:gd name="connsiteX19" fmla="*/ 1968098 w 1970939"/>
              <a:gd name="connsiteY19" fmla="*/ 2328482 h 5571067"/>
              <a:gd name="connsiteX20" fmla="*/ 1969992 w 1970939"/>
              <a:gd name="connsiteY20" fmla="*/ 2457425 h 5571067"/>
              <a:gd name="connsiteX21" fmla="*/ 1970939 w 1970939"/>
              <a:gd name="connsiteY21" fmla="*/ 2584552 h 5571067"/>
              <a:gd name="connsiteX22" fmla="*/ 1969992 w 1970939"/>
              <a:gd name="connsiteY22" fmla="*/ 2710469 h 5571067"/>
              <a:gd name="connsiteX23" fmla="*/ 1969992 w 1970939"/>
              <a:gd name="connsiteY23" fmla="*/ 2835174 h 5571067"/>
              <a:gd name="connsiteX24" fmla="*/ 1968098 w 1970939"/>
              <a:gd name="connsiteY24" fmla="*/ 2958669 h 5571067"/>
              <a:gd name="connsiteX25" fmla="*/ 1965256 w 1970939"/>
              <a:gd name="connsiteY25" fmla="*/ 3079742 h 5571067"/>
              <a:gd name="connsiteX26" fmla="*/ 1962573 w 1970939"/>
              <a:gd name="connsiteY26" fmla="*/ 3199605 h 5571067"/>
              <a:gd name="connsiteX27" fmla="*/ 1959574 w 1970939"/>
              <a:gd name="connsiteY27" fmla="*/ 3317046 h 5571067"/>
              <a:gd name="connsiteX28" fmla="*/ 1954996 w 1970939"/>
              <a:gd name="connsiteY28" fmla="*/ 3433882 h 5571067"/>
              <a:gd name="connsiteX29" fmla="*/ 1950103 w 1970939"/>
              <a:gd name="connsiteY29" fmla="*/ 3548902 h 5571067"/>
              <a:gd name="connsiteX30" fmla="*/ 1945683 w 1970939"/>
              <a:gd name="connsiteY30" fmla="*/ 3661500 h 5571067"/>
              <a:gd name="connsiteX31" fmla="*/ 1933213 w 1970939"/>
              <a:gd name="connsiteY31" fmla="*/ 3881248 h 5571067"/>
              <a:gd name="connsiteX32" fmla="*/ 1919953 w 1970939"/>
              <a:gd name="connsiteY32" fmla="*/ 4091916 h 5571067"/>
              <a:gd name="connsiteX33" fmla="*/ 1906063 w 1970939"/>
              <a:gd name="connsiteY33" fmla="*/ 4294109 h 5571067"/>
              <a:gd name="connsiteX34" fmla="*/ 1890751 w 1970939"/>
              <a:gd name="connsiteY34" fmla="*/ 4485405 h 5571067"/>
              <a:gd name="connsiteX35" fmla="*/ 1874809 w 1970939"/>
              <a:gd name="connsiteY35" fmla="*/ 4668226 h 5571067"/>
              <a:gd name="connsiteX36" fmla="*/ 1857602 w 1970939"/>
              <a:gd name="connsiteY36" fmla="*/ 4837728 h 5571067"/>
              <a:gd name="connsiteX37" fmla="*/ 1840713 w 1970939"/>
              <a:gd name="connsiteY37" fmla="*/ 4996940 h 5571067"/>
              <a:gd name="connsiteX38" fmla="*/ 1823823 w 1970939"/>
              <a:gd name="connsiteY38" fmla="*/ 5143439 h 5571067"/>
              <a:gd name="connsiteX39" fmla="*/ 1807880 w 1970939"/>
              <a:gd name="connsiteY39" fmla="*/ 5277830 h 5571067"/>
              <a:gd name="connsiteX40" fmla="*/ 1792726 w 1970939"/>
              <a:gd name="connsiteY40" fmla="*/ 5397087 h 5571067"/>
              <a:gd name="connsiteX41" fmla="*/ 1778362 w 1970939"/>
              <a:gd name="connsiteY41" fmla="*/ 5504843 h 5571067"/>
              <a:gd name="connsiteX42" fmla="*/ 1769613 w 1970939"/>
              <a:gd name="connsiteY42" fmla="*/ 5571067 h 5571067"/>
              <a:gd name="connsiteX43" fmla="*/ 0 w 1970939"/>
              <a:gd name="connsiteY43" fmla="*/ 5571067 h 5571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970939" h="5571067">
                <a:moveTo>
                  <a:pt x="0" y="0"/>
                </a:moveTo>
                <a:lnTo>
                  <a:pt x="1774861" y="0"/>
                </a:lnTo>
                <a:lnTo>
                  <a:pt x="1780256" y="32931"/>
                </a:lnTo>
                <a:lnTo>
                  <a:pt x="1802197" y="170349"/>
                </a:lnTo>
                <a:lnTo>
                  <a:pt x="1820981" y="308372"/>
                </a:lnTo>
                <a:lnTo>
                  <a:pt x="1839923" y="445791"/>
                </a:lnTo>
                <a:lnTo>
                  <a:pt x="1857602" y="583814"/>
                </a:lnTo>
                <a:lnTo>
                  <a:pt x="1872756" y="720022"/>
                </a:lnTo>
                <a:lnTo>
                  <a:pt x="1887120" y="858046"/>
                </a:lnTo>
                <a:lnTo>
                  <a:pt x="1900223" y="995464"/>
                </a:lnTo>
                <a:lnTo>
                  <a:pt x="1911588" y="1130461"/>
                </a:lnTo>
                <a:lnTo>
                  <a:pt x="1922953" y="1267274"/>
                </a:lnTo>
                <a:lnTo>
                  <a:pt x="1932424" y="1402271"/>
                </a:lnTo>
                <a:lnTo>
                  <a:pt x="1939842" y="1537267"/>
                </a:lnTo>
                <a:lnTo>
                  <a:pt x="1947577" y="1671659"/>
                </a:lnTo>
                <a:lnTo>
                  <a:pt x="1954049" y="1804840"/>
                </a:lnTo>
                <a:lnTo>
                  <a:pt x="1958627" y="1936810"/>
                </a:lnTo>
                <a:lnTo>
                  <a:pt x="1962573" y="2068780"/>
                </a:lnTo>
                <a:lnTo>
                  <a:pt x="1966361" y="2199539"/>
                </a:lnTo>
                <a:lnTo>
                  <a:pt x="1968098" y="2328482"/>
                </a:lnTo>
                <a:lnTo>
                  <a:pt x="1969992" y="2457425"/>
                </a:lnTo>
                <a:lnTo>
                  <a:pt x="1970939" y="2584552"/>
                </a:lnTo>
                <a:lnTo>
                  <a:pt x="1969992" y="2710469"/>
                </a:lnTo>
                <a:lnTo>
                  <a:pt x="1969992" y="2835174"/>
                </a:lnTo>
                <a:lnTo>
                  <a:pt x="1968098" y="2958669"/>
                </a:lnTo>
                <a:lnTo>
                  <a:pt x="1965256" y="3079742"/>
                </a:lnTo>
                <a:lnTo>
                  <a:pt x="1962573" y="3199605"/>
                </a:lnTo>
                <a:lnTo>
                  <a:pt x="1959574" y="3317046"/>
                </a:lnTo>
                <a:lnTo>
                  <a:pt x="1954996" y="3433882"/>
                </a:lnTo>
                <a:lnTo>
                  <a:pt x="1950103" y="3548902"/>
                </a:lnTo>
                <a:lnTo>
                  <a:pt x="1945683" y="3661500"/>
                </a:lnTo>
                <a:lnTo>
                  <a:pt x="1933213" y="3881248"/>
                </a:lnTo>
                <a:lnTo>
                  <a:pt x="1919953" y="4091916"/>
                </a:lnTo>
                <a:lnTo>
                  <a:pt x="1906063" y="4294109"/>
                </a:lnTo>
                <a:lnTo>
                  <a:pt x="1890751" y="4485405"/>
                </a:lnTo>
                <a:lnTo>
                  <a:pt x="1874809" y="4668226"/>
                </a:lnTo>
                <a:lnTo>
                  <a:pt x="1857602" y="4837728"/>
                </a:lnTo>
                <a:lnTo>
                  <a:pt x="1840713" y="4996940"/>
                </a:lnTo>
                <a:lnTo>
                  <a:pt x="1823823" y="5143439"/>
                </a:lnTo>
                <a:lnTo>
                  <a:pt x="1807880" y="5277830"/>
                </a:lnTo>
                <a:lnTo>
                  <a:pt x="1792726" y="5397087"/>
                </a:lnTo>
                <a:lnTo>
                  <a:pt x="1778362" y="5504843"/>
                </a:lnTo>
                <a:lnTo>
                  <a:pt x="1769613" y="5571067"/>
                </a:lnTo>
                <a:lnTo>
                  <a:pt x="0" y="5571067"/>
                </a:lnTo>
                <a:close/>
              </a:path>
            </a:pathLst>
          </a:custGeom>
          <a:blipFill>
            <a:blip r:embed="rId3">
              <a:duotone>
                <a:schemeClr val="dk2">
                  <a:shade val="69000"/>
                  <a:hueMod val="91000"/>
                  <a:satMod val="164000"/>
                  <a:lumMod val="74000"/>
                </a:schemeClr>
                <a:schemeClr val="dk2">
                  <a:hueMod val="124000"/>
                  <a:satMod val="140000"/>
                  <a:lumMod val="142000"/>
                </a:schemeClr>
              </a:duotone>
            </a:blip>
            <a:stretch>
              <a:fillRect l="-12279" t="-11550" r="-120392" b="-1155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p>
            <a:endParaRPr lang="en-US" dirty="0"/>
          </a:p>
        </p:txBody>
      </p:sp>
      <p:sp>
        <p:nvSpPr>
          <p:cNvPr id="15" name="Freeform: Shape 14">
            <a:extLst>
              <a:ext uri="{FF2B5EF4-FFF2-40B4-BE49-F238E27FC236}">
                <a16:creationId xmlns:a16="http://schemas.microsoft.com/office/drawing/2014/main" id="{0214736A-03B2-4B91-B0AF-B21213F3B9D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969335" y="1702087"/>
            <a:ext cx="3209207" cy="612850"/>
          </a:xfrm>
          <a:custGeom>
            <a:avLst/>
            <a:gdLst>
              <a:gd name="connsiteX0" fmla="*/ 3195151 w 3209207"/>
              <a:gd name="connsiteY0" fmla="*/ 612847 h 612850"/>
              <a:gd name="connsiteX1" fmla="*/ 3029871 w 3209207"/>
              <a:gd name="connsiteY1" fmla="*/ 611146 h 612850"/>
              <a:gd name="connsiteX2" fmla="*/ 2949639 w 3209207"/>
              <a:gd name="connsiteY2" fmla="*/ 608906 h 612850"/>
              <a:gd name="connsiteX3" fmla="*/ 2978018 w 3209207"/>
              <a:gd name="connsiteY3" fmla="*/ 258115 h 612850"/>
              <a:gd name="connsiteX4" fmla="*/ 2944764 w 3209207"/>
              <a:gd name="connsiteY4" fmla="*/ 260801 h 612850"/>
              <a:gd name="connsiteX5" fmla="*/ 2806036 w 3209207"/>
              <a:gd name="connsiteY5" fmla="*/ 271446 h 612850"/>
              <a:gd name="connsiteX6" fmla="*/ 2666958 w 3209207"/>
              <a:gd name="connsiteY6" fmla="*/ 278917 h 612850"/>
              <a:gd name="connsiteX7" fmla="*/ 2528469 w 3209207"/>
              <a:gd name="connsiteY7" fmla="*/ 286593 h 612850"/>
              <a:gd name="connsiteX8" fmla="*/ 2389479 w 3209207"/>
              <a:gd name="connsiteY8" fmla="*/ 292970 h 612850"/>
              <a:gd name="connsiteX9" fmla="*/ 2252501 w 3209207"/>
              <a:gd name="connsiteY9" fmla="*/ 296993 h 612850"/>
              <a:gd name="connsiteX10" fmla="*/ 2113775 w 3209207"/>
              <a:gd name="connsiteY10" fmla="*/ 300086 h 612850"/>
              <a:gd name="connsiteX11" fmla="*/ 1975755 w 3209207"/>
              <a:gd name="connsiteY11" fmla="*/ 301980 h 612850"/>
              <a:gd name="connsiteX12" fmla="*/ 1840287 w 3209207"/>
              <a:gd name="connsiteY12" fmla="*/ 302348 h 612850"/>
              <a:gd name="connsiteX13" fmla="*/ 1703009 w 3209207"/>
              <a:gd name="connsiteY13" fmla="*/ 302570 h 612850"/>
              <a:gd name="connsiteX14" fmla="*/ 1567693 w 3209207"/>
              <a:gd name="connsiteY14" fmla="*/ 301063 h 612850"/>
              <a:gd name="connsiteX15" fmla="*/ 1432543 w 3209207"/>
              <a:gd name="connsiteY15" fmla="*/ 297523 h 612850"/>
              <a:gd name="connsiteX16" fmla="*/ 1297969 w 3209207"/>
              <a:gd name="connsiteY16" fmla="*/ 294345 h 612850"/>
              <a:gd name="connsiteX17" fmla="*/ 1164703 w 3209207"/>
              <a:gd name="connsiteY17" fmla="*/ 290015 h 612850"/>
              <a:gd name="connsiteX18" fmla="*/ 1032796 w 3209207"/>
              <a:gd name="connsiteY18" fmla="*/ 283907 h 612850"/>
              <a:gd name="connsiteX19" fmla="*/ 900940 w 3209207"/>
              <a:gd name="connsiteY19" fmla="*/ 277172 h 612850"/>
              <a:gd name="connsiteX20" fmla="*/ 770303 w 3209207"/>
              <a:gd name="connsiteY20" fmla="*/ 270380 h 612850"/>
              <a:gd name="connsiteX21" fmla="*/ 641641 w 3209207"/>
              <a:gd name="connsiteY21" fmla="*/ 261702 h 612850"/>
              <a:gd name="connsiteX22" fmla="*/ 512966 w 3209207"/>
              <a:gd name="connsiteY22" fmla="*/ 253180 h 612850"/>
              <a:gd name="connsiteX23" fmla="*/ 386177 w 3209207"/>
              <a:gd name="connsiteY23" fmla="*/ 243867 h 612850"/>
              <a:gd name="connsiteX24" fmla="*/ 260746 w 3209207"/>
              <a:gd name="connsiteY24" fmla="*/ 232775 h 612850"/>
              <a:gd name="connsiteX25" fmla="*/ 136447 w 3209207"/>
              <a:gd name="connsiteY25" fmla="*/ 222719 h 612850"/>
              <a:gd name="connsiteX26" fmla="*/ 13506 w 3209207"/>
              <a:gd name="connsiteY26" fmla="*/ 210885 h 612850"/>
              <a:gd name="connsiteX27" fmla="*/ 0 w 3209207"/>
              <a:gd name="connsiteY27" fmla="*/ 209475 h 612850"/>
              <a:gd name="connsiteX28" fmla="*/ 40844 w 3209207"/>
              <a:gd name="connsiteY28" fmla="*/ 212313 h 612850"/>
              <a:gd name="connsiteX29" fmla="*/ 132211 w 3209207"/>
              <a:gd name="connsiteY29" fmla="*/ 216946 h 612850"/>
              <a:gd name="connsiteX30" fmla="*/ 225585 w 3209207"/>
              <a:gd name="connsiteY30" fmla="*/ 221811 h 612850"/>
              <a:gd name="connsiteX31" fmla="*/ 320298 w 3209207"/>
              <a:gd name="connsiteY31" fmla="*/ 226444 h 612850"/>
              <a:gd name="connsiteX32" fmla="*/ 415680 w 3209207"/>
              <a:gd name="connsiteY32" fmla="*/ 229340 h 612850"/>
              <a:gd name="connsiteX33" fmla="*/ 512735 w 3209207"/>
              <a:gd name="connsiteY33" fmla="*/ 232120 h 612850"/>
              <a:gd name="connsiteX34" fmla="*/ 611464 w 3209207"/>
              <a:gd name="connsiteY34" fmla="*/ 235015 h 612850"/>
              <a:gd name="connsiteX35" fmla="*/ 711532 w 3209207"/>
              <a:gd name="connsiteY35" fmla="*/ 236985 h 612850"/>
              <a:gd name="connsiteX36" fmla="*/ 812604 w 3209207"/>
              <a:gd name="connsiteY36" fmla="*/ 236985 h 612850"/>
              <a:gd name="connsiteX37" fmla="*/ 915014 w 3209207"/>
              <a:gd name="connsiteY37" fmla="*/ 237795 h 612850"/>
              <a:gd name="connsiteX38" fmla="*/ 1018428 w 3209207"/>
              <a:gd name="connsiteY38" fmla="*/ 236985 h 612850"/>
              <a:gd name="connsiteX39" fmla="*/ 1122847 w 3209207"/>
              <a:gd name="connsiteY39" fmla="*/ 235015 h 612850"/>
              <a:gd name="connsiteX40" fmla="*/ 1227600 w 3209207"/>
              <a:gd name="connsiteY40" fmla="*/ 233162 h 612850"/>
              <a:gd name="connsiteX41" fmla="*/ 1333692 w 3209207"/>
              <a:gd name="connsiteY41" fmla="*/ 229340 h 612850"/>
              <a:gd name="connsiteX42" fmla="*/ 1441122 w 3209207"/>
              <a:gd name="connsiteY42" fmla="*/ 225634 h 612850"/>
              <a:gd name="connsiteX43" fmla="*/ 1547883 w 3209207"/>
              <a:gd name="connsiteY43" fmla="*/ 220769 h 612850"/>
              <a:gd name="connsiteX44" fmla="*/ 1655983 w 3209207"/>
              <a:gd name="connsiteY44" fmla="*/ 214282 h 612850"/>
              <a:gd name="connsiteX45" fmla="*/ 1765421 w 3209207"/>
              <a:gd name="connsiteY45" fmla="*/ 206638 h 612850"/>
              <a:gd name="connsiteX46" fmla="*/ 1874860 w 3209207"/>
              <a:gd name="connsiteY46" fmla="*/ 199108 h 612850"/>
              <a:gd name="connsiteX47" fmla="*/ 1984299 w 3209207"/>
              <a:gd name="connsiteY47" fmla="*/ 189495 h 612850"/>
              <a:gd name="connsiteX48" fmla="*/ 2095745 w 3209207"/>
              <a:gd name="connsiteY48" fmla="*/ 178144 h 612850"/>
              <a:gd name="connsiteX49" fmla="*/ 2205184 w 3209207"/>
              <a:gd name="connsiteY49" fmla="*/ 166793 h 612850"/>
              <a:gd name="connsiteX50" fmla="*/ 2316631 w 3209207"/>
              <a:gd name="connsiteY50" fmla="*/ 153472 h 612850"/>
              <a:gd name="connsiteX51" fmla="*/ 2429081 w 3209207"/>
              <a:gd name="connsiteY51" fmla="*/ 139226 h 612850"/>
              <a:gd name="connsiteX52" fmla="*/ 2539523 w 3209207"/>
              <a:gd name="connsiteY52" fmla="*/ 124052 h 612850"/>
              <a:gd name="connsiteX53" fmla="*/ 2651305 w 3209207"/>
              <a:gd name="connsiteY53" fmla="*/ 106215 h 612850"/>
              <a:gd name="connsiteX54" fmla="*/ 2763086 w 3209207"/>
              <a:gd name="connsiteY54" fmla="*/ 87219 h 612850"/>
              <a:gd name="connsiteX55" fmla="*/ 2874867 w 3209207"/>
              <a:gd name="connsiteY55" fmla="*/ 68339 h 612850"/>
              <a:gd name="connsiteX56" fmla="*/ 2986314 w 3209207"/>
              <a:gd name="connsiteY56" fmla="*/ 46331 h 612850"/>
              <a:gd name="connsiteX57" fmla="*/ 3097760 w 3209207"/>
              <a:gd name="connsiteY57" fmla="*/ 23629 h 612850"/>
              <a:gd name="connsiteX58" fmla="*/ 3209207 w 3209207"/>
              <a:gd name="connsiteY58" fmla="*/ 0 h 612850"/>
              <a:gd name="connsiteX59" fmla="*/ 3195151 w 3209207"/>
              <a:gd name="connsiteY59" fmla="*/ 612847 h 612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209207" h="612850">
                <a:moveTo>
                  <a:pt x="3195151" y="612847"/>
                </a:moveTo>
                <a:cubicBezTo>
                  <a:pt x="3144238" y="612898"/>
                  <a:pt x="3088941" y="612318"/>
                  <a:pt x="3029871" y="611146"/>
                </a:cubicBezTo>
                <a:lnTo>
                  <a:pt x="2949639" y="608906"/>
                </a:lnTo>
                <a:lnTo>
                  <a:pt x="2978018" y="258115"/>
                </a:lnTo>
                <a:lnTo>
                  <a:pt x="2944764" y="260801"/>
                </a:lnTo>
                <a:lnTo>
                  <a:pt x="2806036" y="271446"/>
                </a:lnTo>
                <a:lnTo>
                  <a:pt x="2666958" y="278917"/>
                </a:lnTo>
                <a:lnTo>
                  <a:pt x="2528469" y="286593"/>
                </a:lnTo>
                <a:lnTo>
                  <a:pt x="2389479" y="292970"/>
                </a:lnTo>
                <a:lnTo>
                  <a:pt x="2252501" y="296993"/>
                </a:lnTo>
                <a:lnTo>
                  <a:pt x="2113775" y="300086"/>
                </a:lnTo>
                <a:lnTo>
                  <a:pt x="1975755" y="301980"/>
                </a:lnTo>
                <a:lnTo>
                  <a:pt x="1840287" y="302348"/>
                </a:lnTo>
                <a:lnTo>
                  <a:pt x="1703009" y="302570"/>
                </a:lnTo>
                <a:lnTo>
                  <a:pt x="1567693" y="301063"/>
                </a:lnTo>
                <a:lnTo>
                  <a:pt x="1432543" y="297523"/>
                </a:lnTo>
                <a:lnTo>
                  <a:pt x="1297969" y="294345"/>
                </a:lnTo>
                <a:lnTo>
                  <a:pt x="1164703" y="290015"/>
                </a:lnTo>
                <a:lnTo>
                  <a:pt x="1032796" y="283907"/>
                </a:lnTo>
                <a:lnTo>
                  <a:pt x="900940" y="277172"/>
                </a:lnTo>
                <a:lnTo>
                  <a:pt x="770303" y="270380"/>
                </a:lnTo>
                <a:lnTo>
                  <a:pt x="641641" y="261702"/>
                </a:lnTo>
                <a:lnTo>
                  <a:pt x="512966" y="253180"/>
                </a:lnTo>
                <a:lnTo>
                  <a:pt x="386177" y="243867"/>
                </a:lnTo>
                <a:lnTo>
                  <a:pt x="260746" y="232775"/>
                </a:lnTo>
                <a:lnTo>
                  <a:pt x="136447" y="222719"/>
                </a:lnTo>
                <a:lnTo>
                  <a:pt x="13506" y="210885"/>
                </a:lnTo>
                <a:lnTo>
                  <a:pt x="0" y="209475"/>
                </a:lnTo>
                <a:lnTo>
                  <a:pt x="40844" y="212313"/>
                </a:lnTo>
                <a:lnTo>
                  <a:pt x="132211" y="216946"/>
                </a:lnTo>
                <a:lnTo>
                  <a:pt x="225585" y="221811"/>
                </a:lnTo>
                <a:lnTo>
                  <a:pt x="320298" y="226444"/>
                </a:lnTo>
                <a:lnTo>
                  <a:pt x="415680" y="229340"/>
                </a:lnTo>
                <a:lnTo>
                  <a:pt x="512735" y="232120"/>
                </a:lnTo>
                <a:lnTo>
                  <a:pt x="611464" y="235015"/>
                </a:lnTo>
                <a:lnTo>
                  <a:pt x="711532" y="236985"/>
                </a:lnTo>
                <a:lnTo>
                  <a:pt x="812604" y="236985"/>
                </a:lnTo>
                <a:lnTo>
                  <a:pt x="915014" y="237795"/>
                </a:lnTo>
                <a:lnTo>
                  <a:pt x="1018428" y="236985"/>
                </a:lnTo>
                <a:lnTo>
                  <a:pt x="1122847" y="235015"/>
                </a:lnTo>
                <a:lnTo>
                  <a:pt x="1227600" y="233162"/>
                </a:lnTo>
                <a:lnTo>
                  <a:pt x="1333692" y="229340"/>
                </a:lnTo>
                <a:lnTo>
                  <a:pt x="1441122" y="225634"/>
                </a:lnTo>
                <a:lnTo>
                  <a:pt x="1547883" y="220769"/>
                </a:lnTo>
                <a:lnTo>
                  <a:pt x="1655983" y="214282"/>
                </a:lnTo>
                <a:lnTo>
                  <a:pt x="1765421" y="206638"/>
                </a:lnTo>
                <a:lnTo>
                  <a:pt x="1874860" y="199108"/>
                </a:lnTo>
                <a:lnTo>
                  <a:pt x="1984299" y="189495"/>
                </a:lnTo>
                <a:lnTo>
                  <a:pt x="2095745" y="178144"/>
                </a:lnTo>
                <a:lnTo>
                  <a:pt x="2205184" y="166793"/>
                </a:lnTo>
                <a:lnTo>
                  <a:pt x="2316631" y="153472"/>
                </a:lnTo>
                <a:lnTo>
                  <a:pt x="2429081" y="139226"/>
                </a:lnTo>
                <a:lnTo>
                  <a:pt x="2539523" y="124052"/>
                </a:lnTo>
                <a:lnTo>
                  <a:pt x="2651305" y="106215"/>
                </a:lnTo>
                <a:lnTo>
                  <a:pt x="2763086" y="87219"/>
                </a:lnTo>
                <a:lnTo>
                  <a:pt x="2874867" y="68339"/>
                </a:lnTo>
                <a:lnTo>
                  <a:pt x="2986314" y="46331"/>
                </a:lnTo>
                <a:lnTo>
                  <a:pt x="3097760" y="23629"/>
                </a:lnTo>
                <a:lnTo>
                  <a:pt x="3209207" y="0"/>
                </a:lnTo>
                <a:cubicBezTo>
                  <a:pt x="3198832" y="386055"/>
                  <a:pt x="3205525" y="226792"/>
                  <a:pt x="3195151" y="612847"/>
                </a:cubicBezTo>
                <a:close/>
              </a:path>
            </a:pathLst>
          </a:custGeom>
          <a:solidFill>
            <a:schemeClr val="bg1">
              <a:alpha val="20000"/>
            </a:schemeClr>
          </a:solidFill>
          <a:ln>
            <a:noFill/>
          </a:ln>
        </p:spPr>
        <p:txBody>
          <a:bodyPr wrap="square">
            <a:noAutofit/>
          </a:bodyPr>
          <a:lstStyle/>
          <a:p>
            <a:endParaRPr lang="en-US" dirty="0"/>
          </a:p>
        </p:txBody>
      </p:sp>
    </p:spTree>
    <p:extLst>
      <p:ext uri="{BB962C8B-B14F-4D97-AF65-F5344CB8AC3E}">
        <p14:creationId xmlns:p14="http://schemas.microsoft.com/office/powerpoint/2010/main" val="224912979"/>
      </p:ext>
    </p:extLst>
  </p:cSld>
  <p:clrMapOvr>
    <a:masterClrMapping/>
  </p:clrMapOvr>
  <mc:AlternateContent xmlns:mc="http://schemas.openxmlformats.org/markup-compatibility/2006">
    <mc:Choice xmlns:p14="http://schemas.microsoft.com/office/powerpoint/2010/main" Requires="p14">
      <p:transition p14:dur="100" advTm="3907">
        <p:cut/>
      </p:transition>
    </mc:Choice>
    <mc:Fallback>
      <p:transition advTm="3907">
        <p:cut/>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9E07A5DF-FA84-4713-8362-5AD75093B13D}"/>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4928325"/>
            <a:ext cx="10905067" cy="1286209"/>
          </a:xfrm>
          <a:custGeom>
            <a:avLst/>
            <a:gdLst>
              <a:gd name="connsiteX0" fmla="*/ 5080191 w 10905067"/>
              <a:gd name="connsiteY0" fmla="*/ 0 h 1286209"/>
              <a:gd name="connsiteX1" fmla="*/ 5315140 w 10905067"/>
              <a:gd name="connsiteY1" fmla="*/ 1588 h 1286209"/>
              <a:gd name="connsiteX2" fmla="*/ 5546915 w 10905067"/>
              <a:gd name="connsiteY2" fmla="*/ 1588 h 1286209"/>
              <a:gd name="connsiteX3" fmla="*/ 5777103 w 10905067"/>
              <a:gd name="connsiteY3" fmla="*/ 4763 h 1286209"/>
              <a:gd name="connsiteX4" fmla="*/ 6002528 w 10905067"/>
              <a:gd name="connsiteY4" fmla="*/ 9525 h 1286209"/>
              <a:gd name="connsiteX5" fmla="*/ 6226365 w 10905067"/>
              <a:gd name="connsiteY5" fmla="*/ 14288 h 1286209"/>
              <a:gd name="connsiteX6" fmla="*/ 6445440 w 10905067"/>
              <a:gd name="connsiteY6" fmla="*/ 19050 h 1286209"/>
              <a:gd name="connsiteX7" fmla="*/ 6662928 w 10905067"/>
              <a:gd name="connsiteY7" fmla="*/ 26988 h 1286209"/>
              <a:gd name="connsiteX8" fmla="*/ 6877240 w 10905067"/>
              <a:gd name="connsiteY8" fmla="*/ 34925 h 1286209"/>
              <a:gd name="connsiteX9" fmla="*/ 7086790 w 10905067"/>
              <a:gd name="connsiteY9" fmla="*/ 42863 h 1286209"/>
              <a:gd name="connsiteX10" fmla="*/ 7496365 w 10905067"/>
              <a:gd name="connsiteY10" fmla="*/ 63500 h 1286209"/>
              <a:gd name="connsiteX11" fmla="*/ 7888478 w 10905067"/>
              <a:gd name="connsiteY11" fmla="*/ 85725 h 1286209"/>
              <a:gd name="connsiteX12" fmla="*/ 8264715 w 10905067"/>
              <a:gd name="connsiteY12" fmla="*/ 109538 h 1286209"/>
              <a:gd name="connsiteX13" fmla="*/ 8621902 w 10905067"/>
              <a:gd name="connsiteY13" fmla="*/ 134938 h 1286209"/>
              <a:gd name="connsiteX14" fmla="*/ 8961628 w 10905067"/>
              <a:gd name="connsiteY14" fmla="*/ 161925 h 1286209"/>
              <a:gd name="connsiteX15" fmla="*/ 9277540 w 10905067"/>
              <a:gd name="connsiteY15" fmla="*/ 190500 h 1286209"/>
              <a:gd name="connsiteX16" fmla="*/ 9574402 w 10905067"/>
              <a:gd name="connsiteY16" fmla="*/ 219075 h 1286209"/>
              <a:gd name="connsiteX17" fmla="*/ 9847452 w 10905067"/>
              <a:gd name="connsiteY17" fmla="*/ 247650 h 1286209"/>
              <a:gd name="connsiteX18" fmla="*/ 10098278 w 10905067"/>
              <a:gd name="connsiteY18" fmla="*/ 274638 h 1286209"/>
              <a:gd name="connsiteX19" fmla="*/ 10320528 w 10905067"/>
              <a:gd name="connsiteY19" fmla="*/ 300038 h 1286209"/>
              <a:gd name="connsiteX20" fmla="*/ 10520552 w 10905067"/>
              <a:gd name="connsiteY20" fmla="*/ 323850 h 1286209"/>
              <a:gd name="connsiteX21" fmla="*/ 10690415 w 10905067"/>
              <a:gd name="connsiteY21" fmla="*/ 344488 h 1286209"/>
              <a:gd name="connsiteX22" fmla="*/ 10831702 w 10905067"/>
              <a:gd name="connsiteY22" fmla="*/ 363538 h 1286209"/>
              <a:gd name="connsiteX23" fmla="*/ 10905067 w 10905067"/>
              <a:gd name="connsiteY23" fmla="*/ 373678 h 1286209"/>
              <a:gd name="connsiteX24" fmla="*/ 10905067 w 10905067"/>
              <a:gd name="connsiteY24" fmla="*/ 1286209 h 1286209"/>
              <a:gd name="connsiteX25" fmla="*/ 0 w 10905067"/>
              <a:gd name="connsiteY25" fmla="*/ 1286209 h 1286209"/>
              <a:gd name="connsiteX26" fmla="*/ 0 w 10905067"/>
              <a:gd name="connsiteY26" fmla="*/ 369898 h 1286209"/>
              <a:gd name="connsiteX27" fmla="*/ 71628 w 10905067"/>
              <a:gd name="connsiteY27" fmla="*/ 358775 h 1286209"/>
              <a:gd name="connsiteX28" fmla="*/ 327215 w 10905067"/>
              <a:gd name="connsiteY28" fmla="*/ 320675 h 1286209"/>
              <a:gd name="connsiteX29" fmla="*/ 582802 w 10905067"/>
              <a:gd name="connsiteY29" fmla="*/ 284163 h 1286209"/>
              <a:gd name="connsiteX30" fmla="*/ 839978 w 10905067"/>
              <a:gd name="connsiteY30" fmla="*/ 252413 h 1286209"/>
              <a:gd name="connsiteX31" fmla="*/ 1095565 w 10905067"/>
              <a:gd name="connsiteY31" fmla="*/ 220663 h 1286209"/>
              <a:gd name="connsiteX32" fmla="*/ 1352740 w 10905067"/>
              <a:gd name="connsiteY32" fmla="*/ 190500 h 1286209"/>
              <a:gd name="connsiteX33" fmla="*/ 1606740 w 10905067"/>
              <a:gd name="connsiteY33" fmla="*/ 165100 h 1286209"/>
              <a:gd name="connsiteX34" fmla="*/ 1863915 w 10905067"/>
              <a:gd name="connsiteY34" fmla="*/ 141288 h 1286209"/>
              <a:gd name="connsiteX35" fmla="*/ 2119502 w 10905067"/>
              <a:gd name="connsiteY35" fmla="*/ 119063 h 1286209"/>
              <a:gd name="connsiteX36" fmla="*/ 2371915 w 10905067"/>
              <a:gd name="connsiteY36" fmla="*/ 100013 h 1286209"/>
              <a:gd name="connsiteX37" fmla="*/ 2625915 w 10905067"/>
              <a:gd name="connsiteY37" fmla="*/ 80963 h 1286209"/>
              <a:gd name="connsiteX38" fmla="*/ 2878328 w 10905067"/>
              <a:gd name="connsiteY38" fmla="*/ 65088 h 1286209"/>
              <a:gd name="connsiteX39" fmla="*/ 3129153 w 10905067"/>
              <a:gd name="connsiteY39" fmla="*/ 52388 h 1286209"/>
              <a:gd name="connsiteX40" fmla="*/ 3379978 w 10905067"/>
              <a:gd name="connsiteY40" fmla="*/ 39688 h 1286209"/>
              <a:gd name="connsiteX41" fmla="*/ 3627628 w 10905067"/>
              <a:gd name="connsiteY41" fmla="*/ 28575 h 1286209"/>
              <a:gd name="connsiteX42" fmla="*/ 3873690 w 10905067"/>
              <a:gd name="connsiteY42" fmla="*/ 20638 h 1286209"/>
              <a:gd name="connsiteX43" fmla="*/ 4119754 w 10905067"/>
              <a:gd name="connsiteY43" fmla="*/ 14288 h 1286209"/>
              <a:gd name="connsiteX44" fmla="*/ 4362640 w 10905067"/>
              <a:gd name="connsiteY44" fmla="*/ 7938 h 1286209"/>
              <a:gd name="connsiteX45" fmla="*/ 4603941 w 10905067"/>
              <a:gd name="connsiteY45" fmla="*/ 4763 h 1286209"/>
              <a:gd name="connsiteX46" fmla="*/ 4843653 w 10905067"/>
              <a:gd name="connsiteY46" fmla="*/ 1588 h 1286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0905067" h="1286209">
                <a:moveTo>
                  <a:pt x="5080191" y="0"/>
                </a:moveTo>
                <a:lnTo>
                  <a:pt x="5315140" y="1588"/>
                </a:lnTo>
                <a:lnTo>
                  <a:pt x="5546915" y="1588"/>
                </a:lnTo>
                <a:lnTo>
                  <a:pt x="5777103" y="4763"/>
                </a:lnTo>
                <a:lnTo>
                  <a:pt x="6002528" y="9525"/>
                </a:lnTo>
                <a:lnTo>
                  <a:pt x="6226365" y="14288"/>
                </a:lnTo>
                <a:lnTo>
                  <a:pt x="6445440" y="19050"/>
                </a:lnTo>
                <a:lnTo>
                  <a:pt x="6662928" y="26988"/>
                </a:lnTo>
                <a:lnTo>
                  <a:pt x="6877240" y="34925"/>
                </a:lnTo>
                <a:lnTo>
                  <a:pt x="7086790" y="42863"/>
                </a:lnTo>
                <a:lnTo>
                  <a:pt x="7496365" y="63500"/>
                </a:lnTo>
                <a:lnTo>
                  <a:pt x="7888478" y="85725"/>
                </a:lnTo>
                <a:lnTo>
                  <a:pt x="8264715" y="109538"/>
                </a:lnTo>
                <a:lnTo>
                  <a:pt x="8621902" y="134938"/>
                </a:lnTo>
                <a:lnTo>
                  <a:pt x="8961628" y="161925"/>
                </a:lnTo>
                <a:lnTo>
                  <a:pt x="9277540" y="190500"/>
                </a:lnTo>
                <a:lnTo>
                  <a:pt x="9574402" y="219075"/>
                </a:lnTo>
                <a:lnTo>
                  <a:pt x="9847452" y="247650"/>
                </a:lnTo>
                <a:lnTo>
                  <a:pt x="10098278" y="274638"/>
                </a:lnTo>
                <a:lnTo>
                  <a:pt x="10320528" y="300038"/>
                </a:lnTo>
                <a:lnTo>
                  <a:pt x="10520552" y="323850"/>
                </a:lnTo>
                <a:lnTo>
                  <a:pt x="10690415" y="344488"/>
                </a:lnTo>
                <a:lnTo>
                  <a:pt x="10831702" y="363538"/>
                </a:lnTo>
                <a:lnTo>
                  <a:pt x="10905067" y="373678"/>
                </a:lnTo>
                <a:lnTo>
                  <a:pt x="10905067" y="1286209"/>
                </a:lnTo>
                <a:lnTo>
                  <a:pt x="0" y="1286209"/>
                </a:lnTo>
                <a:lnTo>
                  <a:pt x="0" y="369898"/>
                </a:lnTo>
                <a:lnTo>
                  <a:pt x="71628" y="358775"/>
                </a:lnTo>
                <a:lnTo>
                  <a:pt x="327215" y="320675"/>
                </a:lnTo>
                <a:lnTo>
                  <a:pt x="582802" y="284163"/>
                </a:lnTo>
                <a:lnTo>
                  <a:pt x="839978" y="252413"/>
                </a:lnTo>
                <a:lnTo>
                  <a:pt x="1095565" y="220663"/>
                </a:lnTo>
                <a:lnTo>
                  <a:pt x="1352740" y="190500"/>
                </a:lnTo>
                <a:lnTo>
                  <a:pt x="1606740" y="165100"/>
                </a:lnTo>
                <a:lnTo>
                  <a:pt x="1863915" y="141288"/>
                </a:lnTo>
                <a:lnTo>
                  <a:pt x="2119502" y="119063"/>
                </a:lnTo>
                <a:lnTo>
                  <a:pt x="2371915" y="100013"/>
                </a:lnTo>
                <a:lnTo>
                  <a:pt x="2625915" y="80963"/>
                </a:lnTo>
                <a:lnTo>
                  <a:pt x="2878328" y="65088"/>
                </a:lnTo>
                <a:lnTo>
                  <a:pt x="3129153" y="52388"/>
                </a:lnTo>
                <a:lnTo>
                  <a:pt x="3379978" y="39688"/>
                </a:lnTo>
                <a:lnTo>
                  <a:pt x="3627628" y="28575"/>
                </a:lnTo>
                <a:lnTo>
                  <a:pt x="3873690" y="20638"/>
                </a:lnTo>
                <a:lnTo>
                  <a:pt x="4119754" y="14288"/>
                </a:lnTo>
                <a:lnTo>
                  <a:pt x="4362640" y="7938"/>
                </a:lnTo>
                <a:lnTo>
                  <a:pt x="4603941" y="4763"/>
                </a:lnTo>
                <a:lnTo>
                  <a:pt x="4843653" y="1588"/>
                </a:lnTo>
                <a:close/>
              </a:path>
            </a:pathLst>
          </a:custGeom>
          <a:blipFill dpi="0" rotWithShape="1">
            <a:blip r:embed="rId2">
              <a:duotone>
                <a:schemeClr val="dk2">
                  <a:shade val="69000"/>
                  <a:hueMod val="91000"/>
                  <a:satMod val="164000"/>
                  <a:lumMod val="74000"/>
                </a:schemeClr>
                <a:schemeClr val="dk2">
                  <a:hueMod val="124000"/>
                  <a:satMod val="140000"/>
                  <a:lumMod val="142000"/>
                </a:schemeClr>
              </a:duotone>
            </a:blip>
            <a:srcRect/>
            <a:stretch>
              <a:fillRect l="-5901" t="-11550" r="-5901" b="-1155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p>
            <a:endParaRPr lang="en-US" dirty="0"/>
          </a:p>
        </p:txBody>
      </p:sp>
      <p:sp>
        <p:nvSpPr>
          <p:cNvPr id="9" name="Freeform 5">
            <a:extLst>
              <a:ext uri="{FF2B5EF4-FFF2-40B4-BE49-F238E27FC236}">
                <a16:creationId xmlns:a16="http://schemas.microsoft.com/office/drawing/2014/main" id="{55C041D8-A61A-4C01-9DE2-C3D9F4350B2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0371525">
            <a:off x="263767" y="491159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dirty="0"/>
          </a:p>
        </p:txBody>
      </p:sp>
      <p:pic>
        <p:nvPicPr>
          <p:cNvPr id="2" name="Picture 1" descr="A person standing in a room&#10;&#10;Description generated with very high confidence">
            <a:extLst>
              <a:ext uri="{FF2B5EF4-FFF2-40B4-BE49-F238E27FC236}">
                <a16:creationId xmlns:a16="http://schemas.microsoft.com/office/drawing/2014/main" id="{E6D4E737-692C-4C38-9ECC-9C3F5DD0B281}"/>
              </a:ext>
            </a:extLst>
          </p:cNvPr>
          <p:cNvPicPr>
            <a:picLocks noChangeAspect="1"/>
          </p:cNvPicPr>
          <p:nvPr/>
        </p:nvPicPr>
        <p:blipFill rotWithShape="1">
          <a:blip r:embed="rId3"/>
          <a:srcRect t="26361" r="-1" b="41293"/>
          <a:stretch/>
        </p:blipFill>
        <p:spPr>
          <a:xfrm>
            <a:off x="643467" y="643467"/>
            <a:ext cx="10905066" cy="4703084"/>
          </a:xfrm>
          <a:custGeom>
            <a:avLst/>
            <a:gdLst>
              <a:gd name="connsiteX0" fmla="*/ 0 w 10905066"/>
              <a:gd name="connsiteY0" fmla="*/ 0 h 4201234"/>
              <a:gd name="connsiteX1" fmla="*/ 10905066 w 10905066"/>
              <a:gd name="connsiteY1" fmla="*/ 0 h 4201234"/>
              <a:gd name="connsiteX2" fmla="*/ 10905066 w 10905066"/>
              <a:gd name="connsiteY2" fmla="*/ 4201234 h 4201234"/>
              <a:gd name="connsiteX3" fmla="*/ 10831701 w 10905066"/>
              <a:gd name="connsiteY3" fmla="*/ 4191094 h 4201234"/>
              <a:gd name="connsiteX4" fmla="*/ 10690414 w 10905066"/>
              <a:gd name="connsiteY4" fmla="*/ 4172044 h 4201234"/>
              <a:gd name="connsiteX5" fmla="*/ 10520551 w 10905066"/>
              <a:gd name="connsiteY5" fmla="*/ 4151406 h 4201234"/>
              <a:gd name="connsiteX6" fmla="*/ 10320527 w 10905066"/>
              <a:gd name="connsiteY6" fmla="*/ 4127594 h 4201234"/>
              <a:gd name="connsiteX7" fmla="*/ 10098277 w 10905066"/>
              <a:gd name="connsiteY7" fmla="*/ 4102194 h 4201234"/>
              <a:gd name="connsiteX8" fmla="*/ 9847451 w 10905066"/>
              <a:gd name="connsiteY8" fmla="*/ 4075206 h 4201234"/>
              <a:gd name="connsiteX9" fmla="*/ 9574401 w 10905066"/>
              <a:gd name="connsiteY9" fmla="*/ 4046631 h 4201234"/>
              <a:gd name="connsiteX10" fmla="*/ 9277539 w 10905066"/>
              <a:gd name="connsiteY10" fmla="*/ 4018056 h 4201234"/>
              <a:gd name="connsiteX11" fmla="*/ 8961627 w 10905066"/>
              <a:gd name="connsiteY11" fmla="*/ 3989481 h 4201234"/>
              <a:gd name="connsiteX12" fmla="*/ 8621901 w 10905066"/>
              <a:gd name="connsiteY12" fmla="*/ 3962494 h 4201234"/>
              <a:gd name="connsiteX13" fmla="*/ 8264714 w 10905066"/>
              <a:gd name="connsiteY13" fmla="*/ 3937094 h 4201234"/>
              <a:gd name="connsiteX14" fmla="*/ 7888477 w 10905066"/>
              <a:gd name="connsiteY14" fmla="*/ 3913281 h 4201234"/>
              <a:gd name="connsiteX15" fmla="*/ 7496364 w 10905066"/>
              <a:gd name="connsiteY15" fmla="*/ 3891056 h 4201234"/>
              <a:gd name="connsiteX16" fmla="*/ 7086789 w 10905066"/>
              <a:gd name="connsiteY16" fmla="*/ 3870419 h 4201234"/>
              <a:gd name="connsiteX17" fmla="*/ 6877239 w 10905066"/>
              <a:gd name="connsiteY17" fmla="*/ 3862481 h 4201234"/>
              <a:gd name="connsiteX18" fmla="*/ 6662927 w 10905066"/>
              <a:gd name="connsiteY18" fmla="*/ 3854544 h 4201234"/>
              <a:gd name="connsiteX19" fmla="*/ 6445439 w 10905066"/>
              <a:gd name="connsiteY19" fmla="*/ 3846606 h 4201234"/>
              <a:gd name="connsiteX20" fmla="*/ 6226364 w 10905066"/>
              <a:gd name="connsiteY20" fmla="*/ 3841844 h 4201234"/>
              <a:gd name="connsiteX21" fmla="*/ 6002527 w 10905066"/>
              <a:gd name="connsiteY21" fmla="*/ 3837081 h 4201234"/>
              <a:gd name="connsiteX22" fmla="*/ 5777102 w 10905066"/>
              <a:gd name="connsiteY22" fmla="*/ 3832319 h 4201234"/>
              <a:gd name="connsiteX23" fmla="*/ 5546914 w 10905066"/>
              <a:gd name="connsiteY23" fmla="*/ 3829144 h 4201234"/>
              <a:gd name="connsiteX24" fmla="*/ 5315139 w 10905066"/>
              <a:gd name="connsiteY24" fmla="*/ 3829144 h 4201234"/>
              <a:gd name="connsiteX25" fmla="*/ 5080189 w 10905066"/>
              <a:gd name="connsiteY25" fmla="*/ 3827556 h 4201234"/>
              <a:gd name="connsiteX26" fmla="*/ 4843652 w 10905066"/>
              <a:gd name="connsiteY26" fmla="*/ 3829144 h 4201234"/>
              <a:gd name="connsiteX27" fmla="*/ 4603939 w 10905066"/>
              <a:gd name="connsiteY27" fmla="*/ 3832319 h 4201234"/>
              <a:gd name="connsiteX28" fmla="*/ 4362639 w 10905066"/>
              <a:gd name="connsiteY28" fmla="*/ 3835494 h 4201234"/>
              <a:gd name="connsiteX29" fmla="*/ 4119752 w 10905066"/>
              <a:gd name="connsiteY29" fmla="*/ 3841844 h 4201234"/>
              <a:gd name="connsiteX30" fmla="*/ 3873689 w 10905066"/>
              <a:gd name="connsiteY30" fmla="*/ 3848194 h 4201234"/>
              <a:gd name="connsiteX31" fmla="*/ 3627627 w 10905066"/>
              <a:gd name="connsiteY31" fmla="*/ 3856131 h 4201234"/>
              <a:gd name="connsiteX32" fmla="*/ 3379977 w 10905066"/>
              <a:gd name="connsiteY32" fmla="*/ 3867244 h 4201234"/>
              <a:gd name="connsiteX33" fmla="*/ 3129152 w 10905066"/>
              <a:gd name="connsiteY33" fmla="*/ 3879944 h 4201234"/>
              <a:gd name="connsiteX34" fmla="*/ 2878327 w 10905066"/>
              <a:gd name="connsiteY34" fmla="*/ 3892644 h 4201234"/>
              <a:gd name="connsiteX35" fmla="*/ 2625914 w 10905066"/>
              <a:gd name="connsiteY35" fmla="*/ 3908519 h 4201234"/>
              <a:gd name="connsiteX36" fmla="*/ 2371914 w 10905066"/>
              <a:gd name="connsiteY36" fmla="*/ 3927569 h 4201234"/>
              <a:gd name="connsiteX37" fmla="*/ 2119501 w 10905066"/>
              <a:gd name="connsiteY37" fmla="*/ 3946619 h 4201234"/>
              <a:gd name="connsiteX38" fmla="*/ 1863914 w 10905066"/>
              <a:gd name="connsiteY38" fmla="*/ 3968844 h 4201234"/>
              <a:gd name="connsiteX39" fmla="*/ 1606739 w 10905066"/>
              <a:gd name="connsiteY39" fmla="*/ 3992656 h 4201234"/>
              <a:gd name="connsiteX40" fmla="*/ 1352739 w 10905066"/>
              <a:gd name="connsiteY40" fmla="*/ 4018056 h 4201234"/>
              <a:gd name="connsiteX41" fmla="*/ 1095564 w 10905066"/>
              <a:gd name="connsiteY41" fmla="*/ 4048219 h 4201234"/>
              <a:gd name="connsiteX42" fmla="*/ 839977 w 10905066"/>
              <a:gd name="connsiteY42" fmla="*/ 4079969 h 4201234"/>
              <a:gd name="connsiteX43" fmla="*/ 582801 w 10905066"/>
              <a:gd name="connsiteY43" fmla="*/ 4111719 h 4201234"/>
              <a:gd name="connsiteX44" fmla="*/ 327214 w 10905066"/>
              <a:gd name="connsiteY44" fmla="*/ 4148231 h 4201234"/>
              <a:gd name="connsiteX45" fmla="*/ 71627 w 10905066"/>
              <a:gd name="connsiteY45" fmla="*/ 4186331 h 4201234"/>
              <a:gd name="connsiteX46" fmla="*/ 0 w 10905066"/>
              <a:gd name="connsiteY46" fmla="*/ 4197454 h 4201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0905066" h="4201234">
                <a:moveTo>
                  <a:pt x="0" y="0"/>
                </a:moveTo>
                <a:lnTo>
                  <a:pt x="10905066" y="0"/>
                </a:lnTo>
                <a:lnTo>
                  <a:pt x="10905066" y="4201234"/>
                </a:lnTo>
                <a:lnTo>
                  <a:pt x="10831701" y="4191094"/>
                </a:lnTo>
                <a:lnTo>
                  <a:pt x="10690414" y="4172044"/>
                </a:lnTo>
                <a:lnTo>
                  <a:pt x="10520551" y="4151406"/>
                </a:lnTo>
                <a:lnTo>
                  <a:pt x="10320527" y="4127594"/>
                </a:lnTo>
                <a:lnTo>
                  <a:pt x="10098277" y="4102194"/>
                </a:lnTo>
                <a:lnTo>
                  <a:pt x="9847451" y="4075206"/>
                </a:lnTo>
                <a:lnTo>
                  <a:pt x="9574401" y="4046631"/>
                </a:lnTo>
                <a:lnTo>
                  <a:pt x="9277539" y="4018056"/>
                </a:lnTo>
                <a:lnTo>
                  <a:pt x="8961627" y="3989481"/>
                </a:lnTo>
                <a:lnTo>
                  <a:pt x="8621901" y="3962494"/>
                </a:lnTo>
                <a:lnTo>
                  <a:pt x="8264714" y="3937094"/>
                </a:lnTo>
                <a:lnTo>
                  <a:pt x="7888477" y="3913281"/>
                </a:lnTo>
                <a:lnTo>
                  <a:pt x="7496364" y="3891056"/>
                </a:lnTo>
                <a:lnTo>
                  <a:pt x="7086789" y="3870419"/>
                </a:lnTo>
                <a:lnTo>
                  <a:pt x="6877239" y="3862481"/>
                </a:lnTo>
                <a:lnTo>
                  <a:pt x="6662927" y="3854544"/>
                </a:lnTo>
                <a:lnTo>
                  <a:pt x="6445439" y="3846606"/>
                </a:lnTo>
                <a:lnTo>
                  <a:pt x="6226364" y="3841844"/>
                </a:lnTo>
                <a:lnTo>
                  <a:pt x="6002527" y="3837081"/>
                </a:lnTo>
                <a:lnTo>
                  <a:pt x="5777102" y="3832319"/>
                </a:lnTo>
                <a:lnTo>
                  <a:pt x="5546914" y="3829144"/>
                </a:lnTo>
                <a:lnTo>
                  <a:pt x="5315139" y="3829144"/>
                </a:lnTo>
                <a:lnTo>
                  <a:pt x="5080189" y="3827556"/>
                </a:lnTo>
                <a:lnTo>
                  <a:pt x="4843652" y="3829144"/>
                </a:lnTo>
                <a:lnTo>
                  <a:pt x="4603939" y="3832319"/>
                </a:lnTo>
                <a:lnTo>
                  <a:pt x="4362639" y="3835494"/>
                </a:lnTo>
                <a:lnTo>
                  <a:pt x="4119752" y="3841844"/>
                </a:lnTo>
                <a:lnTo>
                  <a:pt x="3873689" y="3848194"/>
                </a:lnTo>
                <a:lnTo>
                  <a:pt x="3627627" y="3856131"/>
                </a:lnTo>
                <a:lnTo>
                  <a:pt x="3379977" y="3867244"/>
                </a:lnTo>
                <a:lnTo>
                  <a:pt x="3129152" y="3879944"/>
                </a:lnTo>
                <a:lnTo>
                  <a:pt x="2878327" y="3892644"/>
                </a:lnTo>
                <a:lnTo>
                  <a:pt x="2625914" y="3908519"/>
                </a:lnTo>
                <a:lnTo>
                  <a:pt x="2371914" y="3927569"/>
                </a:lnTo>
                <a:lnTo>
                  <a:pt x="2119501" y="3946619"/>
                </a:lnTo>
                <a:lnTo>
                  <a:pt x="1863914" y="3968844"/>
                </a:lnTo>
                <a:lnTo>
                  <a:pt x="1606739" y="3992656"/>
                </a:lnTo>
                <a:lnTo>
                  <a:pt x="1352739" y="4018056"/>
                </a:lnTo>
                <a:lnTo>
                  <a:pt x="1095564" y="4048219"/>
                </a:lnTo>
                <a:lnTo>
                  <a:pt x="839977" y="4079969"/>
                </a:lnTo>
                <a:lnTo>
                  <a:pt x="582801" y="4111719"/>
                </a:lnTo>
                <a:lnTo>
                  <a:pt x="327214" y="4148231"/>
                </a:lnTo>
                <a:lnTo>
                  <a:pt x="71627" y="4186331"/>
                </a:lnTo>
                <a:lnTo>
                  <a:pt x="0" y="4197454"/>
                </a:lnTo>
                <a:close/>
              </a:path>
            </a:pathLst>
          </a:custGeom>
        </p:spPr>
      </p:pic>
      <p:sp>
        <p:nvSpPr>
          <p:cNvPr id="11" name="Rectangle 10">
            <a:extLst>
              <a:ext uri="{FF2B5EF4-FFF2-40B4-BE49-F238E27FC236}">
                <a16:creationId xmlns:a16="http://schemas.microsoft.com/office/drawing/2014/main" id="{D8128B2E-5871-4FE1-A4EC-AA3F53CAE86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79613421"/>
      </p:ext>
    </p:extLst>
  </p:cSld>
  <p:clrMapOvr>
    <a:masterClrMapping/>
  </p:clrMapOvr>
  <mc:AlternateContent xmlns:mc="http://schemas.openxmlformats.org/markup-compatibility/2006">
    <mc:Choice xmlns:p14="http://schemas.microsoft.com/office/powerpoint/2010/main" Requires="p14">
      <p:transition spd="med" p14:dur="700" advTm="5271">
        <p:fade/>
      </p:transition>
    </mc:Choice>
    <mc:Fallback>
      <p:transition spd="med" advTm="5271">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388DD50E-1D2D-48C6-A470-79FB7F337F8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useBgFill="1">
        <p:nvSpPr>
          <p:cNvPr id="22" name="Rectangle 21">
            <a:extLst>
              <a:ext uri="{FF2B5EF4-FFF2-40B4-BE49-F238E27FC236}">
                <a16:creationId xmlns:a16="http://schemas.microsoft.com/office/drawing/2014/main" id="{85F279D6-ED25-4D3F-9479-8ABB21867D9B}"/>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8747C217-DC73-43C2-AE54-CB7EE9C87772}"/>
              </a:ext>
            </a:extLst>
          </p:cNvPr>
          <p:cNvPicPr>
            <a:picLocks noChangeAspect="1"/>
          </p:cNvPicPr>
          <p:nvPr/>
        </p:nvPicPr>
        <p:blipFill rotWithShape="1">
          <a:blip r:embed="rId2"/>
          <a:srcRect/>
          <a:stretch/>
        </p:blipFill>
        <p:spPr>
          <a:xfrm>
            <a:off x="4751334" y="59250"/>
            <a:ext cx="5099062" cy="6798750"/>
          </a:xfrm>
          <a:prstGeom prst="rect">
            <a:avLst/>
          </a:prstGeom>
        </p:spPr>
      </p:pic>
      <p:sp>
        <p:nvSpPr>
          <p:cNvPr id="24" name="Freeform: Shape 23">
            <a:extLst>
              <a:ext uri="{FF2B5EF4-FFF2-40B4-BE49-F238E27FC236}">
                <a16:creationId xmlns:a16="http://schemas.microsoft.com/office/drawing/2014/main" id="{38D0B1B4-C487-47EF-B7D0-421066454CB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275" y="643466"/>
            <a:ext cx="1970939" cy="5571067"/>
          </a:xfrm>
          <a:custGeom>
            <a:avLst/>
            <a:gdLst>
              <a:gd name="connsiteX0" fmla="*/ 0 w 1970939"/>
              <a:gd name="connsiteY0" fmla="*/ 0 h 5571067"/>
              <a:gd name="connsiteX1" fmla="*/ 1774861 w 1970939"/>
              <a:gd name="connsiteY1" fmla="*/ 0 h 5571067"/>
              <a:gd name="connsiteX2" fmla="*/ 1780256 w 1970939"/>
              <a:gd name="connsiteY2" fmla="*/ 32931 h 5571067"/>
              <a:gd name="connsiteX3" fmla="*/ 1802197 w 1970939"/>
              <a:gd name="connsiteY3" fmla="*/ 170349 h 5571067"/>
              <a:gd name="connsiteX4" fmla="*/ 1820981 w 1970939"/>
              <a:gd name="connsiteY4" fmla="*/ 308372 h 5571067"/>
              <a:gd name="connsiteX5" fmla="*/ 1839923 w 1970939"/>
              <a:gd name="connsiteY5" fmla="*/ 445791 h 5571067"/>
              <a:gd name="connsiteX6" fmla="*/ 1857602 w 1970939"/>
              <a:gd name="connsiteY6" fmla="*/ 583814 h 5571067"/>
              <a:gd name="connsiteX7" fmla="*/ 1872756 w 1970939"/>
              <a:gd name="connsiteY7" fmla="*/ 720022 h 5571067"/>
              <a:gd name="connsiteX8" fmla="*/ 1887120 w 1970939"/>
              <a:gd name="connsiteY8" fmla="*/ 858046 h 5571067"/>
              <a:gd name="connsiteX9" fmla="*/ 1900223 w 1970939"/>
              <a:gd name="connsiteY9" fmla="*/ 995464 h 5571067"/>
              <a:gd name="connsiteX10" fmla="*/ 1911588 w 1970939"/>
              <a:gd name="connsiteY10" fmla="*/ 1130461 h 5571067"/>
              <a:gd name="connsiteX11" fmla="*/ 1922953 w 1970939"/>
              <a:gd name="connsiteY11" fmla="*/ 1267274 h 5571067"/>
              <a:gd name="connsiteX12" fmla="*/ 1932424 w 1970939"/>
              <a:gd name="connsiteY12" fmla="*/ 1402271 h 5571067"/>
              <a:gd name="connsiteX13" fmla="*/ 1939842 w 1970939"/>
              <a:gd name="connsiteY13" fmla="*/ 1537267 h 5571067"/>
              <a:gd name="connsiteX14" fmla="*/ 1947577 w 1970939"/>
              <a:gd name="connsiteY14" fmla="*/ 1671659 h 5571067"/>
              <a:gd name="connsiteX15" fmla="*/ 1954049 w 1970939"/>
              <a:gd name="connsiteY15" fmla="*/ 1804840 h 5571067"/>
              <a:gd name="connsiteX16" fmla="*/ 1958627 w 1970939"/>
              <a:gd name="connsiteY16" fmla="*/ 1936810 h 5571067"/>
              <a:gd name="connsiteX17" fmla="*/ 1962573 w 1970939"/>
              <a:gd name="connsiteY17" fmla="*/ 2068780 h 5571067"/>
              <a:gd name="connsiteX18" fmla="*/ 1966361 w 1970939"/>
              <a:gd name="connsiteY18" fmla="*/ 2199539 h 5571067"/>
              <a:gd name="connsiteX19" fmla="*/ 1968098 w 1970939"/>
              <a:gd name="connsiteY19" fmla="*/ 2328482 h 5571067"/>
              <a:gd name="connsiteX20" fmla="*/ 1969992 w 1970939"/>
              <a:gd name="connsiteY20" fmla="*/ 2457425 h 5571067"/>
              <a:gd name="connsiteX21" fmla="*/ 1970939 w 1970939"/>
              <a:gd name="connsiteY21" fmla="*/ 2584552 h 5571067"/>
              <a:gd name="connsiteX22" fmla="*/ 1969992 w 1970939"/>
              <a:gd name="connsiteY22" fmla="*/ 2710469 h 5571067"/>
              <a:gd name="connsiteX23" fmla="*/ 1969992 w 1970939"/>
              <a:gd name="connsiteY23" fmla="*/ 2835174 h 5571067"/>
              <a:gd name="connsiteX24" fmla="*/ 1968098 w 1970939"/>
              <a:gd name="connsiteY24" fmla="*/ 2958669 h 5571067"/>
              <a:gd name="connsiteX25" fmla="*/ 1965256 w 1970939"/>
              <a:gd name="connsiteY25" fmla="*/ 3079742 h 5571067"/>
              <a:gd name="connsiteX26" fmla="*/ 1962573 w 1970939"/>
              <a:gd name="connsiteY26" fmla="*/ 3199605 h 5571067"/>
              <a:gd name="connsiteX27" fmla="*/ 1959574 w 1970939"/>
              <a:gd name="connsiteY27" fmla="*/ 3317046 h 5571067"/>
              <a:gd name="connsiteX28" fmla="*/ 1954996 w 1970939"/>
              <a:gd name="connsiteY28" fmla="*/ 3433882 h 5571067"/>
              <a:gd name="connsiteX29" fmla="*/ 1950103 w 1970939"/>
              <a:gd name="connsiteY29" fmla="*/ 3548902 h 5571067"/>
              <a:gd name="connsiteX30" fmla="*/ 1945683 w 1970939"/>
              <a:gd name="connsiteY30" fmla="*/ 3661500 h 5571067"/>
              <a:gd name="connsiteX31" fmla="*/ 1933213 w 1970939"/>
              <a:gd name="connsiteY31" fmla="*/ 3881248 h 5571067"/>
              <a:gd name="connsiteX32" fmla="*/ 1919953 w 1970939"/>
              <a:gd name="connsiteY32" fmla="*/ 4091916 h 5571067"/>
              <a:gd name="connsiteX33" fmla="*/ 1906063 w 1970939"/>
              <a:gd name="connsiteY33" fmla="*/ 4294109 h 5571067"/>
              <a:gd name="connsiteX34" fmla="*/ 1890751 w 1970939"/>
              <a:gd name="connsiteY34" fmla="*/ 4485405 h 5571067"/>
              <a:gd name="connsiteX35" fmla="*/ 1874809 w 1970939"/>
              <a:gd name="connsiteY35" fmla="*/ 4668226 h 5571067"/>
              <a:gd name="connsiteX36" fmla="*/ 1857602 w 1970939"/>
              <a:gd name="connsiteY36" fmla="*/ 4837728 h 5571067"/>
              <a:gd name="connsiteX37" fmla="*/ 1840713 w 1970939"/>
              <a:gd name="connsiteY37" fmla="*/ 4996940 h 5571067"/>
              <a:gd name="connsiteX38" fmla="*/ 1823823 w 1970939"/>
              <a:gd name="connsiteY38" fmla="*/ 5143439 h 5571067"/>
              <a:gd name="connsiteX39" fmla="*/ 1807880 w 1970939"/>
              <a:gd name="connsiteY39" fmla="*/ 5277830 h 5571067"/>
              <a:gd name="connsiteX40" fmla="*/ 1792726 w 1970939"/>
              <a:gd name="connsiteY40" fmla="*/ 5397087 h 5571067"/>
              <a:gd name="connsiteX41" fmla="*/ 1778362 w 1970939"/>
              <a:gd name="connsiteY41" fmla="*/ 5504843 h 5571067"/>
              <a:gd name="connsiteX42" fmla="*/ 1769613 w 1970939"/>
              <a:gd name="connsiteY42" fmla="*/ 5571067 h 5571067"/>
              <a:gd name="connsiteX43" fmla="*/ 0 w 1970939"/>
              <a:gd name="connsiteY43" fmla="*/ 5571067 h 5571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970939" h="5571067">
                <a:moveTo>
                  <a:pt x="0" y="0"/>
                </a:moveTo>
                <a:lnTo>
                  <a:pt x="1774861" y="0"/>
                </a:lnTo>
                <a:lnTo>
                  <a:pt x="1780256" y="32931"/>
                </a:lnTo>
                <a:lnTo>
                  <a:pt x="1802197" y="170349"/>
                </a:lnTo>
                <a:lnTo>
                  <a:pt x="1820981" y="308372"/>
                </a:lnTo>
                <a:lnTo>
                  <a:pt x="1839923" y="445791"/>
                </a:lnTo>
                <a:lnTo>
                  <a:pt x="1857602" y="583814"/>
                </a:lnTo>
                <a:lnTo>
                  <a:pt x="1872756" y="720022"/>
                </a:lnTo>
                <a:lnTo>
                  <a:pt x="1887120" y="858046"/>
                </a:lnTo>
                <a:lnTo>
                  <a:pt x="1900223" y="995464"/>
                </a:lnTo>
                <a:lnTo>
                  <a:pt x="1911588" y="1130461"/>
                </a:lnTo>
                <a:lnTo>
                  <a:pt x="1922953" y="1267274"/>
                </a:lnTo>
                <a:lnTo>
                  <a:pt x="1932424" y="1402271"/>
                </a:lnTo>
                <a:lnTo>
                  <a:pt x="1939842" y="1537267"/>
                </a:lnTo>
                <a:lnTo>
                  <a:pt x="1947577" y="1671659"/>
                </a:lnTo>
                <a:lnTo>
                  <a:pt x="1954049" y="1804840"/>
                </a:lnTo>
                <a:lnTo>
                  <a:pt x="1958627" y="1936810"/>
                </a:lnTo>
                <a:lnTo>
                  <a:pt x="1962573" y="2068780"/>
                </a:lnTo>
                <a:lnTo>
                  <a:pt x="1966361" y="2199539"/>
                </a:lnTo>
                <a:lnTo>
                  <a:pt x="1968098" y="2328482"/>
                </a:lnTo>
                <a:lnTo>
                  <a:pt x="1969992" y="2457425"/>
                </a:lnTo>
                <a:lnTo>
                  <a:pt x="1970939" y="2584552"/>
                </a:lnTo>
                <a:lnTo>
                  <a:pt x="1969992" y="2710469"/>
                </a:lnTo>
                <a:lnTo>
                  <a:pt x="1969992" y="2835174"/>
                </a:lnTo>
                <a:lnTo>
                  <a:pt x="1968098" y="2958669"/>
                </a:lnTo>
                <a:lnTo>
                  <a:pt x="1965256" y="3079742"/>
                </a:lnTo>
                <a:lnTo>
                  <a:pt x="1962573" y="3199605"/>
                </a:lnTo>
                <a:lnTo>
                  <a:pt x="1959574" y="3317046"/>
                </a:lnTo>
                <a:lnTo>
                  <a:pt x="1954996" y="3433882"/>
                </a:lnTo>
                <a:lnTo>
                  <a:pt x="1950103" y="3548902"/>
                </a:lnTo>
                <a:lnTo>
                  <a:pt x="1945683" y="3661500"/>
                </a:lnTo>
                <a:lnTo>
                  <a:pt x="1933213" y="3881248"/>
                </a:lnTo>
                <a:lnTo>
                  <a:pt x="1919953" y="4091916"/>
                </a:lnTo>
                <a:lnTo>
                  <a:pt x="1906063" y="4294109"/>
                </a:lnTo>
                <a:lnTo>
                  <a:pt x="1890751" y="4485405"/>
                </a:lnTo>
                <a:lnTo>
                  <a:pt x="1874809" y="4668226"/>
                </a:lnTo>
                <a:lnTo>
                  <a:pt x="1857602" y="4837728"/>
                </a:lnTo>
                <a:lnTo>
                  <a:pt x="1840713" y="4996940"/>
                </a:lnTo>
                <a:lnTo>
                  <a:pt x="1823823" y="5143439"/>
                </a:lnTo>
                <a:lnTo>
                  <a:pt x="1807880" y="5277830"/>
                </a:lnTo>
                <a:lnTo>
                  <a:pt x="1792726" y="5397087"/>
                </a:lnTo>
                <a:lnTo>
                  <a:pt x="1778362" y="5504843"/>
                </a:lnTo>
                <a:lnTo>
                  <a:pt x="1769613" y="5571067"/>
                </a:lnTo>
                <a:lnTo>
                  <a:pt x="0" y="5571067"/>
                </a:lnTo>
                <a:close/>
              </a:path>
            </a:pathLst>
          </a:custGeom>
          <a:blipFill>
            <a:blip r:embed="rId3">
              <a:duotone>
                <a:schemeClr val="dk2">
                  <a:shade val="69000"/>
                  <a:hueMod val="91000"/>
                  <a:satMod val="164000"/>
                  <a:lumMod val="74000"/>
                </a:schemeClr>
                <a:schemeClr val="dk2">
                  <a:hueMod val="124000"/>
                  <a:satMod val="140000"/>
                  <a:lumMod val="142000"/>
                </a:schemeClr>
              </a:duotone>
            </a:blip>
            <a:stretch>
              <a:fillRect l="-12279" t="-11550" r="-120392" b="-1155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p>
            <a:endParaRPr lang="en-US" dirty="0"/>
          </a:p>
        </p:txBody>
      </p:sp>
      <p:sp>
        <p:nvSpPr>
          <p:cNvPr id="26" name="Freeform: Shape 25">
            <a:extLst>
              <a:ext uri="{FF2B5EF4-FFF2-40B4-BE49-F238E27FC236}">
                <a16:creationId xmlns:a16="http://schemas.microsoft.com/office/drawing/2014/main" id="{0214736A-03B2-4B91-B0AF-B21213F3B9D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969335" y="1702087"/>
            <a:ext cx="3209207" cy="612850"/>
          </a:xfrm>
          <a:custGeom>
            <a:avLst/>
            <a:gdLst>
              <a:gd name="connsiteX0" fmla="*/ 3195151 w 3209207"/>
              <a:gd name="connsiteY0" fmla="*/ 612847 h 612850"/>
              <a:gd name="connsiteX1" fmla="*/ 3029871 w 3209207"/>
              <a:gd name="connsiteY1" fmla="*/ 611146 h 612850"/>
              <a:gd name="connsiteX2" fmla="*/ 2949639 w 3209207"/>
              <a:gd name="connsiteY2" fmla="*/ 608906 h 612850"/>
              <a:gd name="connsiteX3" fmla="*/ 2978018 w 3209207"/>
              <a:gd name="connsiteY3" fmla="*/ 258115 h 612850"/>
              <a:gd name="connsiteX4" fmla="*/ 2944764 w 3209207"/>
              <a:gd name="connsiteY4" fmla="*/ 260801 h 612850"/>
              <a:gd name="connsiteX5" fmla="*/ 2806036 w 3209207"/>
              <a:gd name="connsiteY5" fmla="*/ 271446 h 612850"/>
              <a:gd name="connsiteX6" fmla="*/ 2666958 w 3209207"/>
              <a:gd name="connsiteY6" fmla="*/ 278917 h 612850"/>
              <a:gd name="connsiteX7" fmla="*/ 2528469 w 3209207"/>
              <a:gd name="connsiteY7" fmla="*/ 286593 h 612850"/>
              <a:gd name="connsiteX8" fmla="*/ 2389479 w 3209207"/>
              <a:gd name="connsiteY8" fmla="*/ 292970 h 612850"/>
              <a:gd name="connsiteX9" fmla="*/ 2252501 w 3209207"/>
              <a:gd name="connsiteY9" fmla="*/ 296993 h 612850"/>
              <a:gd name="connsiteX10" fmla="*/ 2113775 w 3209207"/>
              <a:gd name="connsiteY10" fmla="*/ 300086 h 612850"/>
              <a:gd name="connsiteX11" fmla="*/ 1975755 w 3209207"/>
              <a:gd name="connsiteY11" fmla="*/ 301980 h 612850"/>
              <a:gd name="connsiteX12" fmla="*/ 1840287 w 3209207"/>
              <a:gd name="connsiteY12" fmla="*/ 302348 h 612850"/>
              <a:gd name="connsiteX13" fmla="*/ 1703009 w 3209207"/>
              <a:gd name="connsiteY13" fmla="*/ 302570 h 612850"/>
              <a:gd name="connsiteX14" fmla="*/ 1567693 w 3209207"/>
              <a:gd name="connsiteY14" fmla="*/ 301063 h 612850"/>
              <a:gd name="connsiteX15" fmla="*/ 1432543 w 3209207"/>
              <a:gd name="connsiteY15" fmla="*/ 297523 h 612850"/>
              <a:gd name="connsiteX16" fmla="*/ 1297969 w 3209207"/>
              <a:gd name="connsiteY16" fmla="*/ 294345 h 612850"/>
              <a:gd name="connsiteX17" fmla="*/ 1164703 w 3209207"/>
              <a:gd name="connsiteY17" fmla="*/ 290015 h 612850"/>
              <a:gd name="connsiteX18" fmla="*/ 1032796 w 3209207"/>
              <a:gd name="connsiteY18" fmla="*/ 283907 h 612850"/>
              <a:gd name="connsiteX19" fmla="*/ 900940 w 3209207"/>
              <a:gd name="connsiteY19" fmla="*/ 277172 h 612850"/>
              <a:gd name="connsiteX20" fmla="*/ 770303 w 3209207"/>
              <a:gd name="connsiteY20" fmla="*/ 270380 h 612850"/>
              <a:gd name="connsiteX21" fmla="*/ 641641 w 3209207"/>
              <a:gd name="connsiteY21" fmla="*/ 261702 h 612850"/>
              <a:gd name="connsiteX22" fmla="*/ 512966 w 3209207"/>
              <a:gd name="connsiteY22" fmla="*/ 253180 h 612850"/>
              <a:gd name="connsiteX23" fmla="*/ 386177 w 3209207"/>
              <a:gd name="connsiteY23" fmla="*/ 243867 h 612850"/>
              <a:gd name="connsiteX24" fmla="*/ 260746 w 3209207"/>
              <a:gd name="connsiteY24" fmla="*/ 232775 h 612850"/>
              <a:gd name="connsiteX25" fmla="*/ 136447 w 3209207"/>
              <a:gd name="connsiteY25" fmla="*/ 222719 h 612850"/>
              <a:gd name="connsiteX26" fmla="*/ 13506 w 3209207"/>
              <a:gd name="connsiteY26" fmla="*/ 210885 h 612850"/>
              <a:gd name="connsiteX27" fmla="*/ 0 w 3209207"/>
              <a:gd name="connsiteY27" fmla="*/ 209475 h 612850"/>
              <a:gd name="connsiteX28" fmla="*/ 40844 w 3209207"/>
              <a:gd name="connsiteY28" fmla="*/ 212313 h 612850"/>
              <a:gd name="connsiteX29" fmla="*/ 132211 w 3209207"/>
              <a:gd name="connsiteY29" fmla="*/ 216946 h 612850"/>
              <a:gd name="connsiteX30" fmla="*/ 225585 w 3209207"/>
              <a:gd name="connsiteY30" fmla="*/ 221811 h 612850"/>
              <a:gd name="connsiteX31" fmla="*/ 320298 w 3209207"/>
              <a:gd name="connsiteY31" fmla="*/ 226444 h 612850"/>
              <a:gd name="connsiteX32" fmla="*/ 415680 w 3209207"/>
              <a:gd name="connsiteY32" fmla="*/ 229340 h 612850"/>
              <a:gd name="connsiteX33" fmla="*/ 512735 w 3209207"/>
              <a:gd name="connsiteY33" fmla="*/ 232120 h 612850"/>
              <a:gd name="connsiteX34" fmla="*/ 611464 w 3209207"/>
              <a:gd name="connsiteY34" fmla="*/ 235015 h 612850"/>
              <a:gd name="connsiteX35" fmla="*/ 711532 w 3209207"/>
              <a:gd name="connsiteY35" fmla="*/ 236985 h 612850"/>
              <a:gd name="connsiteX36" fmla="*/ 812604 w 3209207"/>
              <a:gd name="connsiteY36" fmla="*/ 236985 h 612850"/>
              <a:gd name="connsiteX37" fmla="*/ 915014 w 3209207"/>
              <a:gd name="connsiteY37" fmla="*/ 237795 h 612850"/>
              <a:gd name="connsiteX38" fmla="*/ 1018428 w 3209207"/>
              <a:gd name="connsiteY38" fmla="*/ 236985 h 612850"/>
              <a:gd name="connsiteX39" fmla="*/ 1122847 w 3209207"/>
              <a:gd name="connsiteY39" fmla="*/ 235015 h 612850"/>
              <a:gd name="connsiteX40" fmla="*/ 1227600 w 3209207"/>
              <a:gd name="connsiteY40" fmla="*/ 233162 h 612850"/>
              <a:gd name="connsiteX41" fmla="*/ 1333692 w 3209207"/>
              <a:gd name="connsiteY41" fmla="*/ 229340 h 612850"/>
              <a:gd name="connsiteX42" fmla="*/ 1441122 w 3209207"/>
              <a:gd name="connsiteY42" fmla="*/ 225634 h 612850"/>
              <a:gd name="connsiteX43" fmla="*/ 1547883 w 3209207"/>
              <a:gd name="connsiteY43" fmla="*/ 220769 h 612850"/>
              <a:gd name="connsiteX44" fmla="*/ 1655983 w 3209207"/>
              <a:gd name="connsiteY44" fmla="*/ 214282 h 612850"/>
              <a:gd name="connsiteX45" fmla="*/ 1765421 w 3209207"/>
              <a:gd name="connsiteY45" fmla="*/ 206638 h 612850"/>
              <a:gd name="connsiteX46" fmla="*/ 1874860 w 3209207"/>
              <a:gd name="connsiteY46" fmla="*/ 199108 h 612850"/>
              <a:gd name="connsiteX47" fmla="*/ 1984299 w 3209207"/>
              <a:gd name="connsiteY47" fmla="*/ 189495 h 612850"/>
              <a:gd name="connsiteX48" fmla="*/ 2095745 w 3209207"/>
              <a:gd name="connsiteY48" fmla="*/ 178144 h 612850"/>
              <a:gd name="connsiteX49" fmla="*/ 2205184 w 3209207"/>
              <a:gd name="connsiteY49" fmla="*/ 166793 h 612850"/>
              <a:gd name="connsiteX50" fmla="*/ 2316631 w 3209207"/>
              <a:gd name="connsiteY50" fmla="*/ 153472 h 612850"/>
              <a:gd name="connsiteX51" fmla="*/ 2429081 w 3209207"/>
              <a:gd name="connsiteY51" fmla="*/ 139226 h 612850"/>
              <a:gd name="connsiteX52" fmla="*/ 2539523 w 3209207"/>
              <a:gd name="connsiteY52" fmla="*/ 124052 h 612850"/>
              <a:gd name="connsiteX53" fmla="*/ 2651305 w 3209207"/>
              <a:gd name="connsiteY53" fmla="*/ 106215 h 612850"/>
              <a:gd name="connsiteX54" fmla="*/ 2763086 w 3209207"/>
              <a:gd name="connsiteY54" fmla="*/ 87219 h 612850"/>
              <a:gd name="connsiteX55" fmla="*/ 2874867 w 3209207"/>
              <a:gd name="connsiteY55" fmla="*/ 68339 h 612850"/>
              <a:gd name="connsiteX56" fmla="*/ 2986314 w 3209207"/>
              <a:gd name="connsiteY56" fmla="*/ 46331 h 612850"/>
              <a:gd name="connsiteX57" fmla="*/ 3097760 w 3209207"/>
              <a:gd name="connsiteY57" fmla="*/ 23629 h 612850"/>
              <a:gd name="connsiteX58" fmla="*/ 3209207 w 3209207"/>
              <a:gd name="connsiteY58" fmla="*/ 0 h 612850"/>
              <a:gd name="connsiteX59" fmla="*/ 3195151 w 3209207"/>
              <a:gd name="connsiteY59" fmla="*/ 612847 h 612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209207" h="612850">
                <a:moveTo>
                  <a:pt x="3195151" y="612847"/>
                </a:moveTo>
                <a:cubicBezTo>
                  <a:pt x="3144238" y="612898"/>
                  <a:pt x="3088941" y="612318"/>
                  <a:pt x="3029871" y="611146"/>
                </a:cubicBezTo>
                <a:lnTo>
                  <a:pt x="2949639" y="608906"/>
                </a:lnTo>
                <a:lnTo>
                  <a:pt x="2978018" y="258115"/>
                </a:lnTo>
                <a:lnTo>
                  <a:pt x="2944764" y="260801"/>
                </a:lnTo>
                <a:lnTo>
                  <a:pt x="2806036" y="271446"/>
                </a:lnTo>
                <a:lnTo>
                  <a:pt x="2666958" y="278917"/>
                </a:lnTo>
                <a:lnTo>
                  <a:pt x="2528469" y="286593"/>
                </a:lnTo>
                <a:lnTo>
                  <a:pt x="2389479" y="292970"/>
                </a:lnTo>
                <a:lnTo>
                  <a:pt x="2252501" y="296993"/>
                </a:lnTo>
                <a:lnTo>
                  <a:pt x="2113775" y="300086"/>
                </a:lnTo>
                <a:lnTo>
                  <a:pt x="1975755" y="301980"/>
                </a:lnTo>
                <a:lnTo>
                  <a:pt x="1840287" y="302348"/>
                </a:lnTo>
                <a:lnTo>
                  <a:pt x="1703009" y="302570"/>
                </a:lnTo>
                <a:lnTo>
                  <a:pt x="1567693" y="301063"/>
                </a:lnTo>
                <a:lnTo>
                  <a:pt x="1432543" y="297523"/>
                </a:lnTo>
                <a:lnTo>
                  <a:pt x="1297969" y="294345"/>
                </a:lnTo>
                <a:lnTo>
                  <a:pt x="1164703" y="290015"/>
                </a:lnTo>
                <a:lnTo>
                  <a:pt x="1032796" y="283907"/>
                </a:lnTo>
                <a:lnTo>
                  <a:pt x="900940" y="277172"/>
                </a:lnTo>
                <a:lnTo>
                  <a:pt x="770303" y="270380"/>
                </a:lnTo>
                <a:lnTo>
                  <a:pt x="641641" y="261702"/>
                </a:lnTo>
                <a:lnTo>
                  <a:pt x="512966" y="253180"/>
                </a:lnTo>
                <a:lnTo>
                  <a:pt x="386177" y="243867"/>
                </a:lnTo>
                <a:lnTo>
                  <a:pt x="260746" y="232775"/>
                </a:lnTo>
                <a:lnTo>
                  <a:pt x="136447" y="222719"/>
                </a:lnTo>
                <a:lnTo>
                  <a:pt x="13506" y="210885"/>
                </a:lnTo>
                <a:lnTo>
                  <a:pt x="0" y="209475"/>
                </a:lnTo>
                <a:lnTo>
                  <a:pt x="40844" y="212313"/>
                </a:lnTo>
                <a:lnTo>
                  <a:pt x="132211" y="216946"/>
                </a:lnTo>
                <a:lnTo>
                  <a:pt x="225585" y="221811"/>
                </a:lnTo>
                <a:lnTo>
                  <a:pt x="320298" y="226444"/>
                </a:lnTo>
                <a:lnTo>
                  <a:pt x="415680" y="229340"/>
                </a:lnTo>
                <a:lnTo>
                  <a:pt x="512735" y="232120"/>
                </a:lnTo>
                <a:lnTo>
                  <a:pt x="611464" y="235015"/>
                </a:lnTo>
                <a:lnTo>
                  <a:pt x="711532" y="236985"/>
                </a:lnTo>
                <a:lnTo>
                  <a:pt x="812604" y="236985"/>
                </a:lnTo>
                <a:lnTo>
                  <a:pt x="915014" y="237795"/>
                </a:lnTo>
                <a:lnTo>
                  <a:pt x="1018428" y="236985"/>
                </a:lnTo>
                <a:lnTo>
                  <a:pt x="1122847" y="235015"/>
                </a:lnTo>
                <a:lnTo>
                  <a:pt x="1227600" y="233162"/>
                </a:lnTo>
                <a:lnTo>
                  <a:pt x="1333692" y="229340"/>
                </a:lnTo>
                <a:lnTo>
                  <a:pt x="1441122" y="225634"/>
                </a:lnTo>
                <a:lnTo>
                  <a:pt x="1547883" y="220769"/>
                </a:lnTo>
                <a:lnTo>
                  <a:pt x="1655983" y="214282"/>
                </a:lnTo>
                <a:lnTo>
                  <a:pt x="1765421" y="206638"/>
                </a:lnTo>
                <a:lnTo>
                  <a:pt x="1874860" y="199108"/>
                </a:lnTo>
                <a:lnTo>
                  <a:pt x="1984299" y="189495"/>
                </a:lnTo>
                <a:lnTo>
                  <a:pt x="2095745" y="178144"/>
                </a:lnTo>
                <a:lnTo>
                  <a:pt x="2205184" y="166793"/>
                </a:lnTo>
                <a:lnTo>
                  <a:pt x="2316631" y="153472"/>
                </a:lnTo>
                <a:lnTo>
                  <a:pt x="2429081" y="139226"/>
                </a:lnTo>
                <a:lnTo>
                  <a:pt x="2539523" y="124052"/>
                </a:lnTo>
                <a:lnTo>
                  <a:pt x="2651305" y="106215"/>
                </a:lnTo>
                <a:lnTo>
                  <a:pt x="2763086" y="87219"/>
                </a:lnTo>
                <a:lnTo>
                  <a:pt x="2874867" y="68339"/>
                </a:lnTo>
                <a:lnTo>
                  <a:pt x="2986314" y="46331"/>
                </a:lnTo>
                <a:lnTo>
                  <a:pt x="3097760" y="23629"/>
                </a:lnTo>
                <a:lnTo>
                  <a:pt x="3209207" y="0"/>
                </a:lnTo>
                <a:cubicBezTo>
                  <a:pt x="3198832" y="386055"/>
                  <a:pt x="3205525" y="226792"/>
                  <a:pt x="3195151" y="612847"/>
                </a:cubicBezTo>
                <a:close/>
              </a:path>
            </a:pathLst>
          </a:custGeom>
          <a:solidFill>
            <a:schemeClr val="bg1">
              <a:alpha val="20000"/>
            </a:schemeClr>
          </a:solidFill>
          <a:ln>
            <a:noFill/>
          </a:ln>
        </p:spPr>
        <p:txBody>
          <a:bodyPr wrap="square">
            <a:noAutofit/>
          </a:bodyPr>
          <a:lstStyle/>
          <a:p>
            <a:endParaRPr lang="en-US" dirty="0"/>
          </a:p>
        </p:txBody>
      </p:sp>
    </p:spTree>
    <p:extLst>
      <p:ext uri="{BB962C8B-B14F-4D97-AF65-F5344CB8AC3E}">
        <p14:creationId xmlns:p14="http://schemas.microsoft.com/office/powerpoint/2010/main" val="2780999282"/>
      </p:ext>
    </p:extLst>
  </p:cSld>
  <p:clrMapOvr>
    <a:masterClrMapping/>
  </p:clrMapOvr>
  <p:transition spd="slow" advTm="2852">
    <p:push dir="u"/>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616407-3E4D-4469-BDAF-3837EBF9FDA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5" name="Picture 4" descr="A group of people standing in a room&#10;&#10;Description generated with very high confidence">
            <a:extLst>
              <a:ext uri="{FF2B5EF4-FFF2-40B4-BE49-F238E27FC236}">
                <a16:creationId xmlns:a16="http://schemas.microsoft.com/office/drawing/2014/main" id="{78A3F9DD-F586-417B-A9FE-1590DBB4AF23}"/>
              </a:ext>
            </a:extLst>
          </p:cNvPr>
          <p:cNvPicPr>
            <a:picLocks noChangeAspect="1"/>
          </p:cNvPicPr>
          <p:nvPr/>
        </p:nvPicPr>
        <p:blipFill rotWithShape="1">
          <a:blip r:embed="rId2"/>
          <a:srcRect t="17870" b="7130"/>
          <a:stretch/>
        </p:blipFill>
        <p:spPr>
          <a:xfrm>
            <a:off x="20" y="10"/>
            <a:ext cx="12191980" cy="6857990"/>
          </a:xfrm>
          <a:prstGeom prst="rect">
            <a:avLst/>
          </a:prstGeom>
        </p:spPr>
      </p:pic>
      <p:sp>
        <p:nvSpPr>
          <p:cNvPr id="6" name="TextBox 5">
            <a:extLst>
              <a:ext uri="{FF2B5EF4-FFF2-40B4-BE49-F238E27FC236}">
                <a16:creationId xmlns:a16="http://schemas.microsoft.com/office/drawing/2014/main" id="{97D5D3C2-8FEF-42E4-829A-B76EC06CBCA1}"/>
              </a:ext>
            </a:extLst>
          </p:cNvPr>
          <p:cNvSpPr txBox="1"/>
          <p:nvPr/>
        </p:nvSpPr>
        <p:spPr>
          <a:xfrm>
            <a:off x="3657600" y="5516381"/>
            <a:ext cx="5230919" cy="707886"/>
          </a:xfrm>
          <a:prstGeom prst="rect">
            <a:avLst/>
          </a:prstGeom>
          <a:noFill/>
        </p:spPr>
        <p:txBody>
          <a:bodyPr wrap="none" rtlCol="0">
            <a:spAutoFit/>
          </a:bodyPr>
          <a:lstStyle/>
          <a:p>
            <a:r>
              <a:rPr lang="en-US" sz="4000" b="1" dirty="0">
                <a:solidFill>
                  <a:srgbClr val="FFFF00"/>
                </a:solidFill>
              </a:rPr>
              <a:t>PITTSBURGH STEELERS</a:t>
            </a:r>
          </a:p>
        </p:txBody>
      </p:sp>
    </p:spTree>
    <p:extLst>
      <p:ext uri="{BB962C8B-B14F-4D97-AF65-F5344CB8AC3E}">
        <p14:creationId xmlns:p14="http://schemas.microsoft.com/office/powerpoint/2010/main" val="455340663"/>
      </p:ext>
    </p:extLst>
  </p:cSld>
  <p:clrMapOvr>
    <a:masterClrMapping/>
  </p:clrMapOvr>
  <p:transition spd="slow" advTm="3928">
    <p:wip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616407-3E4D-4469-BDAF-3837EBF9FDA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Shape 11">
            <a:extLst>
              <a:ext uri="{FF2B5EF4-FFF2-40B4-BE49-F238E27FC236}">
                <a16:creationId xmlns:a16="http://schemas.microsoft.com/office/drawing/2014/main" id="{9E07A5DF-FA84-4713-8362-5AD75093B13D}"/>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4928325"/>
            <a:ext cx="10905067" cy="1286209"/>
          </a:xfrm>
          <a:custGeom>
            <a:avLst/>
            <a:gdLst>
              <a:gd name="connsiteX0" fmla="*/ 5080191 w 10905067"/>
              <a:gd name="connsiteY0" fmla="*/ 0 h 1286209"/>
              <a:gd name="connsiteX1" fmla="*/ 5315140 w 10905067"/>
              <a:gd name="connsiteY1" fmla="*/ 1588 h 1286209"/>
              <a:gd name="connsiteX2" fmla="*/ 5546915 w 10905067"/>
              <a:gd name="connsiteY2" fmla="*/ 1588 h 1286209"/>
              <a:gd name="connsiteX3" fmla="*/ 5777103 w 10905067"/>
              <a:gd name="connsiteY3" fmla="*/ 4763 h 1286209"/>
              <a:gd name="connsiteX4" fmla="*/ 6002528 w 10905067"/>
              <a:gd name="connsiteY4" fmla="*/ 9525 h 1286209"/>
              <a:gd name="connsiteX5" fmla="*/ 6226365 w 10905067"/>
              <a:gd name="connsiteY5" fmla="*/ 14288 h 1286209"/>
              <a:gd name="connsiteX6" fmla="*/ 6445440 w 10905067"/>
              <a:gd name="connsiteY6" fmla="*/ 19050 h 1286209"/>
              <a:gd name="connsiteX7" fmla="*/ 6662928 w 10905067"/>
              <a:gd name="connsiteY7" fmla="*/ 26988 h 1286209"/>
              <a:gd name="connsiteX8" fmla="*/ 6877240 w 10905067"/>
              <a:gd name="connsiteY8" fmla="*/ 34925 h 1286209"/>
              <a:gd name="connsiteX9" fmla="*/ 7086790 w 10905067"/>
              <a:gd name="connsiteY9" fmla="*/ 42863 h 1286209"/>
              <a:gd name="connsiteX10" fmla="*/ 7496365 w 10905067"/>
              <a:gd name="connsiteY10" fmla="*/ 63500 h 1286209"/>
              <a:gd name="connsiteX11" fmla="*/ 7888478 w 10905067"/>
              <a:gd name="connsiteY11" fmla="*/ 85725 h 1286209"/>
              <a:gd name="connsiteX12" fmla="*/ 8264715 w 10905067"/>
              <a:gd name="connsiteY12" fmla="*/ 109538 h 1286209"/>
              <a:gd name="connsiteX13" fmla="*/ 8621902 w 10905067"/>
              <a:gd name="connsiteY13" fmla="*/ 134938 h 1286209"/>
              <a:gd name="connsiteX14" fmla="*/ 8961628 w 10905067"/>
              <a:gd name="connsiteY14" fmla="*/ 161925 h 1286209"/>
              <a:gd name="connsiteX15" fmla="*/ 9277540 w 10905067"/>
              <a:gd name="connsiteY15" fmla="*/ 190500 h 1286209"/>
              <a:gd name="connsiteX16" fmla="*/ 9574402 w 10905067"/>
              <a:gd name="connsiteY16" fmla="*/ 219075 h 1286209"/>
              <a:gd name="connsiteX17" fmla="*/ 9847452 w 10905067"/>
              <a:gd name="connsiteY17" fmla="*/ 247650 h 1286209"/>
              <a:gd name="connsiteX18" fmla="*/ 10098278 w 10905067"/>
              <a:gd name="connsiteY18" fmla="*/ 274638 h 1286209"/>
              <a:gd name="connsiteX19" fmla="*/ 10320528 w 10905067"/>
              <a:gd name="connsiteY19" fmla="*/ 300038 h 1286209"/>
              <a:gd name="connsiteX20" fmla="*/ 10520552 w 10905067"/>
              <a:gd name="connsiteY20" fmla="*/ 323850 h 1286209"/>
              <a:gd name="connsiteX21" fmla="*/ 10690415 w 10905067"/>
              <a:gd name="connsiteY21" fmla="*/ 344488 h 1286209"/>
              <a:gd name="connsiteX22" fmla="*/ 10831702 w 10905067"/>
              <a:gd name="connsiteY22" fmla="*/ 363538 h 1286209"/>
              <a:gd name="connsiteX23" fmla="*/ 10905067 w 10905067"/>
              <a:gd name="connsiteY23" fmla="*/ 373678 h 1286209"/>
              <a:gd name="connsiteX24" fmla="*/ 10905067 w 10905067"/>
              <a:gd name="connsiteY24" fmla="*/ 1286209 h 1286209"/>
              <a:gd name="connsiteX25" fmla="*/ 0 w 10905067"/>
              <a:gd name="connsiteY25" fmla="*/ 1286209 h 1286209"/>
              <a:gd name="connsiteX26" fmla="*/ 0 w 10905067"/>
              <a:gd name="connsiteY26" fmla="*/ 369898 h 1286209"/>
              <a:gd name="connsiteX27" fmla="*/ 71628 w 10905067"/>
              <a:gd name="connsiteY27" fmla="*/ 358775 h 1286209"/>
              <a:gd name="connsiteX28" fmla="*/ 327215 w 10905067"/>
              <a:gd name="connsiteY28" fmla="*/ 320675 h 1286209"/>
              <a:gd name="connsiteX29" fmla="*/ 582802 w 10905067"/>
              <a:gd name="connsiteY29" fmla="*/ 284163 h 1286209"/>
              <a:gd name="connsiteX30" fmla="*/ 839978 w 10905067"/>
              <a:gd name="connsiteY30" fmla="*/ 252413 h 1286209"/>
              <a:gd name="connsiteX31" fmla="*/ 1095565 w 10905067"/>
              <a:gd name="connsiteY31" fmla="*/ 220663 h 1286209"/>
              <a:gd name="connsiteX32" fmla="*/ 1352740 w 10905067"/>
              <a:gd name="connsiteY32" fmla="*/ 190500 h 1286209"/>
              <a:gd name="connsiteX33" fmla="*/ 1606740 w 10905067"/>
              <a:gd name="connsiteY33" fmla="*/ 165100 h 1286209"/>
              <a:gd name="connsiteX34" fmla="*/ 1863915 w 10905067"/>
              <a:gd name="connsiteY34" fmla="*/ 141288 h 1286209"/>
              <a:gd name="connsiteX35" fmla="*/ 2119502 w 10905067"/>
              <a:gd name="connsiteY35" fmla="*/ 119063 h 1286209"/>
              <a:gd name="connsiteX36" fmla="*/ 2371915 w 10905067"/>
              <a:gd name="connsiteY36" fmla="*/ 100013 h 1286209"/>
              <a:gd name="connsiteX37" fmla="*/ 2625915 w 10905067"/>
              <a:gd name="connsiteY37" fmla="*/ 80963 h 1286209"/>
              <a:gd name="connsiteX38" fmla="*/ 2878328 w 10905067"/>
              <a:gd name="connsiteY38" fmla="*/ 65088 h 1286209"/>
              <a:gd name="connsiteX39" fmla="*/ 3129153 w 10905067"/>
              <a:gd name="connsiteY39" fmla="*/ 52388 h 1286209"/>
              <a:gd name="connsiteX40" fmla="*/ 3379978 w 10905067"/>
              <a:gd name="connsiteY40" fmla="*/ 39688 h 1286209"/>
              <a:gd name="connsiteX41" fmla="*/ 3627628 w 10905067"/>
              <a:gd name="connsiteY41" fmla="*/ 28575 h 1286209"/>
              <a:gd name="connsiteX42" fmla="*/ 3873690 w 10905067"/>
              <a:gd name="connsiteY42" fmla="*/ 20638 h 1286209"/>
              <a:gd name="connsiteX43" fmla="*/ 4119754 w 10905067"/>
              <a:gd name="connsiteY43" fmla="*/ 14288 h 1286209"/>
              <a:gd name="connsiteX44" fmla="*/ 4362640 w 10905067"/>
              <a:gd name="connsiteY44" fmla="*/ 7938 h 1286209"/>
              <a:gd name="connsiteX45" fmla="*/ 4603941 w 10905067"/>
              <a:gd name="connsiteY45" fmla="*/ 4763 h 1286209"/>
              <a:gd name="connsiteX46" fmla="*/ 4843653 w 10905067"/>
              <a:gd name="connsiteY46" fmla="*/ 1588 h 1286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0905067" h="1286209">
                <a:moveTo>
                  <a:pt x="5080191" y="0"/>
                </a:moveTo>
                <a:lnTo>
                  <a:pt x="5315140" y="1588"/>
                </a:lnTo>
                <a:lnTo>
                  <a:pt x="5546915" y="1588"/>
                </a:lnTo>
                <a:lnTo>
                  <a:pt x="5777103" y="4763"/>
                </a:lnTo>
                <a:lnTo>
                  <a:pt x="6002528" y="9525"/>
                </a:lnTo>
                <a:lnTo>
                  <a:pt x="6226365" y="14288"/>
                </a:lnTo>
                <a:lnTo>
                  <a:pt x="6445440" y="19050"/>
                </a:lnTo>
                <a:lnTo>
                  <a:pt x="6662928" y="26988"/>
                </a:lnTo>
                <a:lnTo>
                  <a:pt x="6877240" y="34925"/>
                </a:lnTo>
                <a:lnTo>
                  <a:pt x="7086790" y="42863"/>
                </a:lnTo>
                <a:lnTo>
                  <a:pt x="7496365" y="63500"/>
                </a:lnTo>
                <a:lnTo>
                  <a:pt x="7888478" y="85725"/>
                </a:lnTo>
                <a:lnTo>
                  <a:pt x="8264715" y="109538"/>
                </a:lnTo>
                <a:lnTo>
                  <a:pt x="8621902" y="134938"/>
                </a:lnTo>
                <a:lnTo>
                  <a:pt x="8961628" y="161925"/>
                </a:lnTo>
                <a:lnTo>
                  <a:pt x="9277540" y="190500"/>
                </a:lnTo>
                <a:lnTo>
                  <a:pt x="9574402" y="219075"/>
                </a:lnTo>
                <a:lnTo>
                  <a:pt x="9847452" y="247650"/>
                </a:lnTo>
                <a:lnTo>
                  <a:pt x="10098278" y="274638"/>
                </a:lnTo>
                <a:lnTo>
                  <a:pt x="10320528" y="300038"/>
                </a:lnTo>
                <a:lnTo>
                  <a:pt x="10520552" y="323850"/>
                </a:lnTo>
                <a:lnTo>
                  <a:pt x="10690415" y="344488"/>
                </a:lnTo>
                <a:lnTo>
                  <a:pt x="10831702" y="363538"/>
                </a:lnTo>
                <a:lnTo>
                  <a:pt x="10905067" y="373678"/>
                </a:lnTo>
                <a:lnTo>
                  <a:pt x="10905067" y="1286209"/>
                </a:lnTo>
                <a:lnTo>
                  <a:pt x="0" y="1286209"/>
                </a:lnTo>
                <a:lnTo>
                  <a:pt x="0" y="369898"/>
                </a:lnTo>
                <a:lnTo>
                  <a:pt x="71628" y="358775"/>
                </a:lnTo>
                <a:lnTo>
                  <a:pt x="327215" y="320675"/>
                </a:lnTo>
                <a:lnTo>
                  <a:pt x="582802" y="284163"/>
                </a:lnTo>
                <a:lnTo>
                  <a:pt x="839978" y="252413"/>
                </a:lnTo>
                <a:lnTo>
                  <a:pt x="1095565" y="220663"/>
                </a:lnTo>
                <a:lnTo>
                  <a:pt x="1352740" y="190500"/>
                </a:lnTo>
                <a:lnTo>
                  <a:pt x="1606740" y="165100"/>
                </a:lnTo>
                <a:lnTo>
                  <a:pt x="1863915" y="141288"/>
                </a:lnTo>
                <a:lnTo>
                  <a:pt x="2119502" y="119063"/>
                </a:lnTo>
                <a:lnTo>
                  <a:pt x="2371915" y="100013"/>
                </a:lnTo>
                <a:lnTo>
                  <a:pt x="2625915" y="80963"/>
                </a:lnTo>
                <a:lnTo>
                  <a:pt x="2878328" y="65088"/>
                </a:lnTo>
                <a:lnTo>
                  <a:pt x="3129153" y="52388"/>
                </a:lnTo>
                <a:lnTo>
                  <a:pt x="3379978" y="39688"/>
                </a:lnTo>
                <a:lnTo>
                  <a:pt x="3627628" y="28575"/>
                </a:lnTo>
                <a:lnTo>
                  <a:pt x="3873690" y="20638"/>
                </a:lnTo>
                <a:lnTo>
                  <a:pt x="4119754" y="14288"/>
                </a:lnTo>
                <a:lnTo>
                  <a:pt x="4362640" y="7938"/>
                </a:lnTo>
                <a:lnTo>
                  <a:pt x="4603941" y="4763"/>
                </a:lnTo>
                <a:lnTo>
                  <a:pt x="4843653" y="1588"/>
                </a:lnTo>
                <a:close/>
              </a:path>
            </a:pathLst>
          </a:custGeom>
          <a:blipFill dpi="0" rotWithShape="1">
            <a:blip r:embed="rId2">
              <a:duotone>
                <a:schemeClr val="dk2">
                  <a:shade val="69000"/>
                  <a:hueMod val="91000"/>
                  <a:satMod val="164000"/>
                  <a:lumMod val="74000"/>
                </a:schemeClr>
                <a:schemeClr val="dk2">
                  <a:hueMod val="124000"/>
                  <a:satMod val="140000"/>
                  <a:lumMod val="142000"/>
                </a:schemeClr>
              </a:duotone>
            </a:blip>
            <a:srcRect/>
            <a:stretch>
              <a:fillRect l="-5901" t="-11550" r="-5901" b="-1155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p>
            <a:endParaRPr lang="en-US" dirty="0"/>
          </a:p>
        </p:txBody>
      </p:sp>
      <p:sp>
        <p:nvSpPr>
          <p:cNvPr id="14" name="Freeform 5">
            <a:extLst>
              <a:ext uri="{FF2B5EF4-FFF2-40B4-BE49-F238E27FC236}">
                <a16:creationId xmlns:a16="http://schemas.microsoft.com/office/drawing/2014/main" id="{55C041D8-A61A-4C01-9DE2-C3D9F4350B2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0371525">
            <a:off x="263767" y="491159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dirty="0"/>
          </a:p>
        </p:txBody>
      </p:sp>
      <p:pic>
        <p:nvPicPr>
          <p:cNvPr id="5" name="Picture 4">
            <a:extLst>
              <a:ext uri="{FF2B5EF4-FFF2-40B4-BE49-F238E27FC236}">
                <a16:creationId xmlns:a16="http://schemas.microsoft.com/office/drawing/2014/main" id="{3AB58FD9-3758-4FF0-9753-48FD640744B7}"/>
              </a:ext>
            </a:extLst>
          </p:cNvPr>
          <p:cNvPicPr>
            <a:picLocks noChangeAspect="1"/>
          </p:cNvPicPr>
          <p:nvPr/>
        </p:nvPicPr>
        <p:blipFill rotWithShape="1">
          <a:blip r:embed="rId3"/>
          <a:srcRect t="36219" r="1" b="6278"/>
          <a:stretch/>
        </p:blipFill>
        <p:spPr>
          <a:xfrm>
            <a:off x="325735" y="427116"/>
            <a:ext cx="11406720" cy="4919435"/>
          </a:xfrm>
          <a:custGeom>
            <a:avLst/>
            <a:gdLst>
              <a:gd name="connsiteX0" fmla="*/ 0 w 10905066"/>
              <a:gd name="connsiteY0" fmla="*/ 0 h 4201234"/>
              <a:gd name="connsiteX1" fmla="*/ 10905066 w 10905066"/>
              <a:gd name="connsiteY1" fmla="*/ 0 h 4201234"/>
              <a:gd name="connsiteX2" fmla="*/ 10905066 w 10905066"/>
              <a:gd name="connsiteY2" fmla="*/ 4201234 h 4201234"/>
              <a:gd name="connsiteX3" fmla="*/ 10831701 w 10905066"/>
              <a:gd name="connsiteY3" fmla="*/ 4191094 h 4201234"/>
              <a:gd name="connsiteX4" fmla="*/ 10690414 w 10905066"/>
              <a:gd name="connsiteY4" fmla="*/ 4172044 h 4201234"/>
              <a:gd name="connsiteX5" fmla="*/ 10520551 w 10905066"/>
              <a:gd name="connsiteY5" fmla="*/ 4151406 h 4201234"/>
              <a:gd name="connsiteX6" fmla="*/ 10320527 w 10905066"/>
              <a:gd name="connsiteY6" fmla="*/ 4127594 h 4201234"/>
              <a:gd name="connsiteX7" fmla="*/ 10098277 w 10905066"/>
              <a:gd name="connsiteY7" fmla="*/ 4102194 h 4201234"/>
              <a:gd name="connsiteX8" fmla="*/ 9847451 w 10905066"/>
              <a:gd name="connsiteY8" fmla="*/ 4075206 h 4201234"/>
              <a:gd name="connsiteX9" fmla="*/ 9574401 w 10905066"/>
              <a:gd name="connsiteY9" fmla="*/ 4046631 h 4201234"/>
              <a:gd name="connsiteX10" fmla="*/ 9277539 w 10905066"/>
              <a:gd name="connsiteY10" fmla="*/ 4018056 h 4201234"/>
              <a:gd name="connsiteX11" fmla="*/ 8961627 w 10905066"/>
              <a:gd name="connsiteY11" fmla="*/ 3989481 h 4201234"/>
              <a:gd name="connsiteX12" fmla="*/ 8621901 w 10905066"/>
              <a:gd name="connsiteY12" fmla="*/ 3962494 h 4201234"/>
              <a:gd name="connsiteX13" fmla="*/ 8264714 w 10905066"/>
              <a:gd name="connsiteY13" fmla="*/ 3937094 h 4201234"/>
              <a:gd name="connsiteX14" fmla="*/ 7888477 w 10905066"/>
              <a:gd name="connsiteY14" fmla="*/ 3913281 h 4201234"/>
              <a:gd name="connsiteX15" fmla="*/ 7496364 w 10905066"/>
              <a:gd name="connsiteY15" fmla="*/ 3891056 h 4201234"/>
              <a:gd name="connsiteX16" fmla="*/ 7086789 w 10905066"/>
              <a:gd name="connsiteY16" fmla="*/ 3870419 h 4201234"/>
              <a:gd name="connsiteX17" fmla="*/ 6877239 w 10905066"/>
              <a:gd name="connsiteY17" fmla="*/ 3862481 h 4201234"/>
              <a:gd name="connsiteX18" fmla="*/ 6662927 w 10905066"/>
              <a:gd name="connsiteY18" fmla="*/ 3854544 h 4201234"/>
              <a:gd name="connsiteX19" fmla="*/ 6445439 w 10905066"/>
              <a:gd name="connsiteY19" fmla="*/ 3846606 h 4201234"/>
              <a:gd name="connsiteX20" fmla="*/ 6226364 w 10905066"/>
              <a:gd name="connsiteY20" fmla="*/ 3841844 h 4201234"/>
              <a:gd name="connsiteX21" fmla="*/ 6002527 w 10905066"/>
              <a:gd name="connsiteY21" fmla="*/ 3837081 h 4201234"/>
              <a:gd name="connsiteX22" fmla="*/ 5777102 w 10905066"/>
              <a:gd name="connsiteY22" fmla="*/ 3832319 h 4201234"/>
              <a:gd name="connsiteX23" fmla="*/ 5546914 w 10905066"/>
              <a:gd name="connsiteY23" fmla="*/ 3829144 h 4201234"/>
              <a:gd name="connsiteX24" fmla="*/ 5315139 w 10905066"/>
              <a:gd name="connsiteY24" fmla="*/ 3829144 h 4201234"/>
              <a:gd name="connsiteX25" fmla="*/ 5080189 w 10905066"/>
              <a:gd name="connsiteY25" fmla="*/ 3827556 h 4201234"/>
              <a:gd name="connsiteX26" fmla="*/ 4843652 w 10905066"/>
              <a:gd name="connsiteY26" fmla="*/ 3829144 h 4201234"/>
              <a:gd name="connsiteX27" fmla="*/ 4603939 w 10905066"/>
              <a:gd name="connsiteY27" fmla="*/ 3832319 h 4201234"/>
              <a:gd name="connsiteX28" fmla="*/ 4362639 w 10905066"/>
              <a:gd name="connsiteY28" fmla="*/ 3835494 h 4201234"/>
              <a:gd name="connsiteX29" fmla="*/ 4119752 w 10905066"/>
              <a:gd name="connsiteY29" fmla="*/ 3841844 h 4201234"/>
              <a:gd name="connsiteX30" fmla="*/ 3873689 w 10905066"/>
              <a:gd name="connsiteY30" fmla="*/ 3848194 h 4201234"/>
              <a:gd name="connsiteX31" fmla="*/ 3627627 w 10905066"/>
              <a:gd name="connsiteY31" fmla="*/ 3856131 h 4201234"/>
              <a:gd name="connsiteX32" fmla="*/ 3379977 w 10905066"/>
              <a:gd name="connsiteY32" fmla="*/ 3867244 h 4201234"/>
              <a:gd name="connsiteX33" fmla="*/ 3129152 w 10905066"/>
              <a:gd name="connsiteY33" fmla="*/ 3879944 h 4201234"/>
              <a:gd name="connsiteX34" fmla="*/ 2878327 w 10905066"/>
              <a:gd name="connsiteY34" fmla="*/ 3892644 h 4201234"/>
              <a:gd name="connsiteX35" fmla="*/ 2625914 w 10905066"/>
              <a:gd name="connsiteY35" fmla="*/ 3908519 h 4201234"/>
              <a:gd name="connsiteX36" fmla="*/ 2371914 w 10905066"/>
              <a:gd name="connsiteY36" fmla="*/ 3927569 h 4201234"/>
              <a:gd name="connsiteX37" fmla="*/ 2119501 w 10905066"/>
              <a:gd name="connsiteY37" fmla="*/ 3946619 h 4201234"/>
              <a:gd name="connsiteX38" fmla="*/ 1863914 w 10905066"/>
              <a:gd name="connsiteY38" fmla="*/ 3968844 h 4201234"/>
              <a:gd name="connsiteX39" fmla="*/ 1606739 w 10905066"/>
              <a:gd name="connsiteY39" fmla="*/ 3992656 h 4201234"/>
              <a:gd name="connsiteX40" fmla="*/ 1352739 w 10905066"/>
              <a:gd name="connsiteY40" fmla="*/ 4018056 h 4201234"/>
              <a:gd name="connsiteX41" fmla="*/ 1095564 w 10905066"/>
              <a:gd name="connsiteY41" fmla="*/ 4048219 h 4201234"/>
              <a:gd name="connsiteX42" fmla="*/ 839977 w 10905066"/>
              <a:gd name="connsiteY42" fmla="*/ 4079969 h 4201234"/>
              <a:gd name="connsiteX43" fmla="*/ 582801 w 10905066"/>
              <a:gd name="connsiteY43" fmla="*/ 4111719 h 4201234"/>
              <a:gd name="connsiteX44" fmla="*/ 327214 w 10905066"/>
              <a:gd name="connsiteY44" fmla="*/ 4148231 h 4201234"/>
              <a:gd name="connsiteX45" fmla="*/ 71627 w 10905066"/>
              <a:gd name="connsiteY45" fmla="*/ 4186331 h 4201234"/>
              <a:gd name="connsiteX46" fmla="*/ 0 w 10905066"/>
              <a:gd name="connsiteY46" fmla="*/ 4197454 h 4201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0905066" h="4201234">
                <a:moveTo>
                  <a:pt x="0" y="0"/>
                </a:moveTo>
                <a:lnTo>
                  <a:pt x="10905066" y="0"/>
                </a:lnTo>
                <a:lnTo>
                  <a:pt x="10905066" y="4201234"/>
                </a:lnTo>
                <a:lnTo>
                  <a:pt x="10831701" y="4191094"/>
                </a:lnTo>
                <a:lnTo>
                  <a:pt x="10690414" y="4172044"/>
                </a:lnTo>
                <a:lnTo>
                  <a:pt x="10520551" y="4151406"/>
                </a:lnTo>
                <a:lnTo>
                  <a:pt x="10320527" y="4127594"/>
                </a:lnTo>
                <a:lnTo>
                  <a:pt x="10098277" y="4102194"/>
                </a:lnTo>
                <a:lnTo>
                  <a:pt x="9847451" y="4075206"/>
                </a:lnTo>
                <a:lnTo>
                  <a:pt x="9574401" y="4046631"/>
                </a:lnTo>
                <a:lnTo>
                  <a:pt x="9277539" y="4018056"/>
                </a:lnTo>
                <a:lnTo>
                  <a:pt x="8961627" y="3989481"/>
                </a:lnTo>
                <a:lnTo>
                  <a:pt x="8621901" y="3962494"/>
                </a:lnTo>
                <a:lnTo>
                  <a:pt x="8264714" y="3937094"/>
                </a:lnTo>
                <a:lnTo>
                  <a:pt x="7888477" y="3913281"/>
                </a:lnTo>
                <a:lnTo>
                  <a:pt x="7496364" y="3891056"/>
                </a:lnTo>
                <a:lnTo>
                  <a:pt x="7086789" y="3870419"/>
                </a:lnTo>
                <a:lnTo>
                  <a:pt x="6877239" y="3862481"/>
                </a:lnTo>
                <a:lnTo>
                  <a:pt x="6662927" y="3854544"/>
                </a:lnTo>
                <a:lnTo>
                  <a:pt x="6445439" y="3846606"/>
                </a:lnTo>
                <a:lnTo>
                  <a:pt x="6226364" y="3841844"/>
                </a:lnTo>
                <a:lnTo>
                  <a:pt x="6002527" y="3837081"/>
                </a:lnTo>
                <a:lnTo>
                  <a:pt x="5777102" y="3832319"/>
                </a:lnTo>
                <a:lnTo>
                  <a:pt x="5546914" y="3829144"/>
                </a:lnTo>
                <a:lnTo>
                  <a:pt x="5315139" y="3829144"/>
                </a:lnTo>
                <a:lnTo>
                  <a:pt x="5080189" y="3827556"/>
                </a:lnTo>
                <a:lnTo>
                  <a:pt x="4843652" y="3829144"/>
                </a:lnTo>
                <a:lnTo>
                  <a:pt x="4603939" y="3832319"/>
                </a:lnTo>
                <a:lnTo>
                  <a:pt x="4362639" y="3835494"/>
                </a:lnTo>
                <a:lnTo>
                  <a:pt x="4119752" y="3841844"/>
                </a:lnTo>
                <a:lnTo>
                  <a:pt x="3873689" y="3848194"/>
                </a:lnTo>
                <a:lnTo>
                  <a:pt x="3627627" y="3856131"/>
                </a:lnTo>
                <a:lnTo>
                  <a:pt x="3379977" y="3867244"/>
                </a:lnTo>
                <a:lnTo>
                  <a:pt x="3129152" y="3879944"/>
                </a:lnTo>
                <a:lnTo>
                  <a:pt x="2878327" y="3892644"/>
                </a:lnTo>
                <a:lnTo>
                  <a:pt x="2625914" y="3908519"/>
                </a:lnTo>
                <a:lnTo>
                  <a:pt x="2371914" y="3927569"/>
                </a:lnTo>
                <a:lnTo>
                  <a:pt x="2119501" y="3946619"/>
                </a:lnTo>
                <a:lnTo>
                  <a:pt x="1863914" y="3968844"/>
                </a:lnTo>
                <a:lnTo>
                  <a:pt x="1606739" y="3992656"/>
                </a:lnTo>
                <a:lnTo>
                  <a:pt x="1352739" y="4018056"/>
                </a:lnTo>
                <a:lnTo>
                  <a:pt x="1095564" y="4048219"/>
                </a:lnTo>
                <a:lnTo>
                  <a:pt x="839977" y="4079969"/>
                </a:lnTo>
                <a:lnTo>
                  <a:pt x="582801" y="4111719"/>
                </a:lnTo>
                <a:lnTo>
                  <a:pt x="327214" y="4148231"/>
                </a:lnTo>
                <a:lnTo>
                  <a:pt x="71627" y="4186331"/>
                </a:lnTo>
                <a:lnTo>
                  <a:pt x="0" y="4197454"/>
                </a:lnTo>
                <a:close/>
              </a:path>
            </a:pathLst>
          </a:custGeom>
        </p:spPr>
      </p:pic>
      <p:sp>
        <p:nvSpPr>
          <p:cNvPr id="16" name="Rectangle 15">
            <a:extLst>
              <a:ext uri="{FF2B5EF4-FFF2-40B4-BE49-F238E27FC236}">
                <a16:creationId xmlns:a16="http://schemas.microsoft.com/office/drawing/2014/main" id="{D8128B2E-5871-4FE1-A4EC-AA3F53CAE86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TextBox 5">
            <a:extLst>
              <a:ext uri="{FF2B5EF4-FFF2-40B4-BE49-F238E27FC236}">
                <a16:creationId xmlns:a16="http://schemas.microsoft.com/office/drawing/2014/main" id="{25AB6D41-E798-4C8E-BF77-C4C360CF566D}"/>
              </a:ext>
            </a:extLst>
          </p:cNvPr>
          <p:cNvSpPr txBox="1"/>
          <p:nvPr/>
        </p:nvSpPr>
        <p:spPr>
          <a:xfrm>
            <a:off x="1913470" y="5290266"/>
            <a:ext cx="8611653" cy="707886"/>
          </a:xfrm>
          <a:prstGeom prst="rect">
            <a:avLst/>
          </a:prstGeom>
          <a:noFill/>
        </p:spPr>
        <p:txBody>
          <a:bodyPr wrap="none" rtlCol="0">
            <a:spAutoFit/>
          </a:bodyPr>
          <a:lstStyle/>
          <a:p>
            <a:r>
              <a:rPr lang="en-US" sz="4000" b="1" dirty="0">
                <a:solidFill>
                  <a:schemeClr val="accent5">
                    <a:lumMod val="75000"/>
                  </a:schemeClr>
                </a:solidFill>
              </a:rPr>
              <a:t>DALLAS COWBOYS; WE DEM’BOYZ!</a:t>
            </a:r>
          </a:p>
        </p:txBody>
      </p:sp>
    </p:spTree>
    <p:extLst>
      <p:ext uri="{BB962C8B-B14F-4D97-AF65-F5344CB8AC3E}">
        <p14:creationId xmlns:p14="http://schemas.microsoft.com/office/powerpoint/2010/main" val="437625133"/>
      </p:ext>
    </p:extLst>
  </p:cSld>
  <p:clrMapOvr>
    <a:masterClrMapping/>
  </p:clrMapOvr>
  <mc:AlternateContent xmlns:mc="http://schemas.openxmlformats.org/markup-compatibility/2006">
    <mc:Choice xmlns:p14="http://schemas.microsoft.com/office/powerpoint/2010/main" Requires="p14">
      <p:transition spd="slow" p14:dur="2000" advTm="2509"/>
    </mc:Choice>
    <mc:Fallback>
      <p:transition spd="slow" advTm="2509"/>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8">
            <a:extLst>
              <a:ext uri="{FF2B5EF4-FFF2-40B4-BE49-F238E27FC236}">
                <a16:creationId xmlns:a16="http://schemas.microsoft.com/office/drawing/2014/main" id="{71616407-3E4D-4469-BDAF-3837EBF9FDA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8" name="Freeform: Shape 10">
            <a:extLst>
              <a:ext uri="{FF2B5EF4-FFF2-40B4-BE49-F238E27FC236}">
                <a16:creationId xmlns:a16="http://schemas.microsoft.com/office/drawing/2014/main" id="{49AF1E17-E2EA-4DFA-ABA4-1FF1F27FA1B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275" y="643466"/>
            <a:ext cx="1970939" cy="5571067"/>
          </a:xfrm>
          <a:custGeom>
            <a:avLst/>
            <a:gdLst>
              <a:gd name="connsiteX0" fmla="*/ 0 w 1970939"/>
              <a:gd name="connsiteY0" fmla="*/ 0 h 5571067"/>
              <a:gd name="connsiteX1" fmla="*/ 1774861 w 1970939"/>
              <a:gd name="connsiteY1" fmla="*/ 0 h 5571067"/>
              <a:gd name="connsiteX2" fmla="*/ 1780256 w 1970939"/>
              <a:gd name="connsiteY2" fmla="*/ 32931 h 5571067"/>
              <a:gd name="connsiteX3" fmla="*/ 1802197 w 1970939"/>
              <a:gd name="connsiteY3" fmla="*/ 170349 h 5571067"/>
              <a:gd name="connsiteX4" fmla="*/ 1820981 w 1970939"/>
              <a:gd name="connsiteY4" fmla="*/ 308372 h 5571067"/>
              <a:gd name="connsiteX5" fmla="*/ 1839923 w 1970939"/>
              <a:gd name="connsiteY5" fmla="*/ 445791 h 5571067"/>
              <a:gd name="connsiteX6" fmla="*/ 1857602 w 1970939"/>
              <a:gd name="connsiteY6" fmla="*/ 583814 h 5571067"/>
              <a:gd name="connsiteX7" fmla="*/ 1872756 w 1970939"/>
              <a:gd name="connsiteY7" fmla="*/ 720022 h 5571067"/>
              <a:gd name="connsiteX8" fmla="*/ 1887120 w 1970939"/>
              <a:gd name="connsiteY8" fmla="*/ 858046 h 5571067"/>
              <a:gd name="connsiteX9" fmla="*/ 1900223 w 1970939"/>
              <a:gd name="connsiteY9" fmla="*/ 995464 h 5571067"/>
              <a:gd name="connsiteX10" fmla="*/ 1911588 w 1970939"/>
              <a:gd name="connsiteY10" fmla="*/ 1130461 h 5571067"/>
              <a:gd name="connsiteX11" fmla="*/ 1922953 w 1970939"/>
              <a:gd name="connsiteY11" fmla="*/ 1267274 h 5571067"/>
              <a:gd name="connsiteX12" fmla="*/ 1932424 w 1970939"/>
              <a:gd name="connsiteY12" fmla="*/ 1402271 h 5571067"/>
              <a:gd name="connsiteX13" fmla="*/ 1939842 w 1970939"/>
              <a:gd name="connsiteY13" fmla="*/ 1537267 h 5571067"/>
              <a:gd name="connsiteX14" fmla="*/ 1947577 w 1970939"/>
              <a:gd name="connsiteY14" fmla="*/ 1671659 h 5571067"/>
              <a:gd name="connsiteX15" fmla="*/ 1954049 w 1970939"/>
              <a:gd name="connsiteY15" fmla="*/ 1804840 h 5571067"/>
              <a:gd name="connsiteX16" fmla="*/ 1958627 w 1970939"/>
              <a:gd name="connsiteY16" fmla="*/ 1936810 h 5571067"/>
              <a:gd name="connsiteX17" fmla="*/ 1962573 w 1970939"/>
              <a:gd name="connsiteY17" fmla="*/ 2068780 h 5571067"/>
              <a:gd name="connsiteX18" fmla="*/ 1966361 w 1970939"/>
              <a:gd name="connsiteY18" fmla="*/ 2199539 h 5571067"/>
              <a:gd name="connsiteX19" fmla="*/ 1968098 w 1970939"/>
              <a:gd name="connsiteY19" fmla="*/ 2328482 h 5571067"/>
              <a:gd name="connsiteX20" fmla="*/ 1969992 w 1970939"/>
              <a:gd name="connsiteY20" fmla="*/ 2457425 h 5571067"/>
              <a:gd name="connsiteX21" fmla="*/ 1970939 w 1970939"/>
              <a:gd name="connsiteY21" fmla="*/ 2584552 h 5571067"/>
              <a:gd name="connsiteX22" fmla="*/ 1969992 w 1970939"/>
              <a:gd name="connsiteY22" fmla="*/ 2710469 h 5571067"/>
              <a:gd name="connsiteX23" fmla="*/ 1969992 w 1970939"/>
              <a:gd name="connsiteY23" fmla="*/ 2835174 h 5571067"/>
              <a:gd name="connsiteX24" fmla="*/ 1968098 w 1970939"/>
              <a:gd name="connsiteY24" fmla="*/ 2958669 h 5571067"/>
              <a:gd name="connsiteX25" fmla="*/ 1965256 w 1970939"/>
              <a:gd name="connsiteY25" fmla="*/ 3079742 h 5571067"/>
              <a:gd name="connsiteX26" fmla="*/ 1962573 w 1970939"/>
              <a:gd name="connsiteY26" fmla="*/ 3199605 h 5571067"/>
              <a:gd name="connsiteX27" fmla="*/ 1959574 w 1970939"/>
              <a:gd name="connsiteY27" fmla="*/ 3317046 h 5571067"/>
              <a:gd name="connsiteX28" fmla="*/ 1954996 w 1970939"/>
              <a:gd name="connsiteY28" fmla="*/ 3433882 h 5571067"/>
              <a:gd name="connsiteX29" fmla="*/ 1950103 w 1970939"/>
              <a:gd name="connsiteY29" fmla="*/ 3548902 h 5571067"/>
              <a:gd name="connsiteX30" fmla="*/ 1945683 w 1970939"/>
              <a:gd name="connsiteY30" fmla="*/ 3661500 h 5571067"/>
              <a:gd name="connsiteX31" fmla="*/ 1933213 w 1970939"/>
              <a:gd name="connsiteY31" fmla="*/ 3881248 h 5571067"/>
              <a:gd name="connsiteX32" fmla="*/ 1919953 w 1970939"/>
              <a:gd name="connsiteY32" fmla="*/ 4091916 h 5571067"/>
              <a:gd name="connsiteX33" fmla="*/ 1906063 w 1970939"/>
              <a:gd name="connsiteY33" fmla="*/ 4294109 h 5571067"/>
              <a:gd name="connsiteX34" fmla="*/ 1890751 w 1970939"/>
              <a:gd name="connsiteY34" fmla="*/ 4485405 h 5571067"/>
              <a:gd name="connsiteX35" fmla="*/ 1874809 w 1970939"/>
              <a:gd name="connsiteY35" fmla="*/ 4668226 h 5571067"/>
              <a:gd name="connsiteX36" fmla="*/ 1857602 w 1970939"/>
              <a:gd name="connsiteY36" fmla="*/ 4837728 h 5571067"/>
              <a:gd name="connsiteX37" fmla="*/ 1840713 w 1970939"/>
              <a:gd name="connsiteY37" fmla="*/ 4996940 h 5571067"/>
              <a:gd name="connsiteX38" fmla="*/ 1823823 w 1970939"/>
              <a:gd name="connsiteY38" fmla="*/ 5143439 h 5571067"/>
              <a:gd name="connsiteX39" fmla="*/ 1807880 w 1970939"/>
              <a:gd name="connsiteY39" fmla="*/ 5277830 h 5571067"/>
              <a:gd name="connsiteX40" fmla="*/ 1792726 w 1970939"/>
              <a:gd name="connsiteY40" fmla="*/ 5397087 h 5571067"/>
              <a:gd name="connsiteX41" fmla="*/ 1778362 w 1970939"/>
              <a:gd name="connsiteY41" fmla="*/ 5504843 h 5571067"/>
              <a:gd name="connsiteX42" fmla="*/ 1769613 w 1970939"/>
              <a:gd name="connsiteY42" fmla="*/ 5571067 h 5571067"/>
              <a:gd name="connsiteX43" fmla="*/ 0 w 1970939"/>
              <a:gd name="connsiteY43" fmla="*/ 5571067 h 5571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970939" h="5571067">
                <a:moveTo>
                  <a:pt x="0" y="0"/>
                </a:moveTo>
                <a:lnTo>
                  <a:pt x="1774861" y="0"/>
                </a:lnTo>
                <a:lnTo>
                  <a:pt x="1780256" y="32931"/>
                </a:lnTo>
                <a:lnTo>
                  <a:pt x="1802197" y="170349"/>
                </a:lnTo>
                <a:lnTo>
                  <a:pt x="1820981" y="308372"/>
                </a:lnTo>
                <a:lnTo>
                  <a:pt x="1839923" y="445791"/>
                </a:lnTo>
                <a:lnTo>
                  <a:pt x="1857602" y="583814"/>
                </a:lnTo>
                <a:lnTo>
                  <a:pt x="1872756" y="720022"/>
                </a:lnTo>
                <a:lnTo>
                  <a:pt x="1887120" y="858046"/>
                </a:lnTo>
                <a:lnTo>
                  <a:pt x="1900223" y="995464"/>
                </a:lnTo>
                <a:lnTo>
                  <a:pt x="1911588" y="1130461"/>
                </a:lnTo>
                <a:lnTo>
                  <a:pt x="1922953" y="1267274"/>
                </a:lnTo>
                <a:lnTo>
                  <a:pt x="1932424" y="1402271"/>
                </a:lnTo>
                <a:lnTo>
                  <a:pt x="1939842" y="1537267"/>
                </a:lnTo>
                <a:lnTo>
                  <a:pt x="1947577" y="1671659"/>
                </a:lnTo>
                <a:lnTo>
                  <a:pt x="1954049" y="1804840"/>
                </a:lnTo>
                <a:lnTo>
                  <a:pt x="1958627" y="1936810"/>
                </a:lnTo>
                <a:lnTo>
                  <a:pt x="1962573" y="2068780"/>
                </a:lnTo>
                <a:lnTo>
                  <a:pt x="1966361" y="2199539"/>
                </a:lnTo>
                <a:lnTo>
                  <a:pt x="1968098" y="2328482"/>
                </a:lnTo>
                <a:lnTo>
                  <a:pt x="1969992" y="2457425"/>
                </a:lnTo>
                <a:lnTo>
                  <a:pt x="1970939" y="2584552"/>
                </a:lnTo>
                <a:lnTo>
                  <a:pt x="1969992" y="2710469"/>
                </a:lnTo>
                <a:lnTo>
                  <a:pt x="1969992" y="2835174"/>
                </a:lnTo>
                <a:lnTo>
                  <a:pt x="1968098" y="2958669"/>
                </a:lnTo>
                <a:lnTo>
                  <a:pt x="1965256" y="3079742"/>
                </a:lnTo>
                <a:lnTo>
                  <a:pt x="1962573" y="3199605"/>
                </a:lnTo>
                <a:lnTo>
                  <a:pt x="1959574" y="3317046"/>
                </a:lnTo>
                <a:lnTo>
                  <a:pt x="1954996" y="3433882"/>
                </a:lnTo>
                <a:lnTo>
                  <a:pt x="1950103" y="3548902"/>
                </a:lnTo>
                <a:lnTo>
                  <a:pt x="1945683" y="3661500"/>
                </a:lnTo>
                <a:lnTo>
                  <a:pt x="1933213" y="3881248"/>
                </a:lnTo>
                <a:lnTo>
                  <a:pt x="1919953" y="4091916"/>
                </a:lnTo>
                <a:lnTo>
                  <a:pt x="1906063" y="4294109"/>
                </a:lnTo>
                <a:lnTo>
                  <a:pt x="1890751" y="4485405"/>
                </a:lnTo>
                <a:lnTo>
                  <a:pt x="1874809" y="4668226"/>
                </a:lnTo>
                <a:lnTo>
                  <a:pt x="1857602" y="4837728"/>
                </a:lnTo>
                <a:lnTo>
                  <a:pt x="1840713" y="4996940"/>
                </a:lnTo>
                <a:lnTo>
                  <a:pt x="1823823" y="5143439"/>
                </a:lnTo>
                <a:lnTo>
                  <a:pt x="1807880" y="5277830"/>
                </a:lnTo>
                <a:lnTo>
                  <a:pt x="1792726" y="5397087"/>
                </a:lnTo>
                <a:lnTo>
                  <a:pt x="1778362" y="5504843"/>
                </a:lnTo>
                <a:lnTo>
                  <a:pt x="1769613" y="5571067"/>
                </a:lnTo>
                <a:lnTo>
                  <a:pt x="0" y="5571067"/>
                </a:lnTo>
                <a:close/>
              </a:path>
            </a:pathLst>
          </a:custGeom>
          <a:blipFill>
            <a:blip r:embed="rId2">
              <a:duotone>
                <a:schemeClr val="dk2">
                  <a:shade val="69000"/>
                  <a:hueMod val="91000"/>
                  <a:satMod val="164000"/>
                  <a:lumMod val="74000"/>
                </a:schemeClr>
                <a:schemeClr val="dk2">
                  <a:hueMod val="124000"/>
                  <a:satMod val="140000"/>
                  <a:lumMod val="142000"/>
                </a:schemeClr>
              </a:duotone>
            </a:blip>
            <a:stretch>
              <a:fillRect l="-12279" t="-11550" r="-120392" b="-1155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p>
            <a:endParaRPr lang="en-US" dirty="0"/>
          </a:p>
        </p:txBody>
      </p:sp>
      <p:sp>
        <p:nvSpPr>
          <p:cNvPr id="19" name="Freeform 5">
            <a:extLst>
              <a:ext uri="{FF2B5EF4-FFF2-40B4-BE49-F238E27FC236}">
                <a16:creationId xmlns:a16="http://schemas.microsoft.com/office/drawing/2014/main" id="{5B254329-6146-42F5-9E30-4BB7D945795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880752" y="1770635"/>
            <a:ext cx="3346744" cy="612847"/>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dirty="0"/>
          </a:p>
        </p:txBody>
      </p:sp>
      <p:pic>
        <p:nvPicPr>
          <p:cNvPr id="4" name="Picture 3" descr="A group of people posing for the camera&#10;&#10;Description generated with very high confidence">
            <a:extLst>
              <a:ext uri="{FF2B5EF4-FFF2-40B4-BE49-F238E27FC236}">
                <a16:creationId xmlns:a16="http://schemas.microsoft.com/office/drawing/2014/main" id="{FD404B81-EF3B-45A2-8FAB-0FE1E90D91F6}"/>
              </a:ext>
            </a:extLst>
          </p:cNvPr>
          <p:cNvPicPr>
            <a:picLocks noChangeAspect="1"/>
          </p:cNvPicPr>
          <p:nvPr/>
        </p:nvPicPr>
        <p:blipFill rotWithShape="1">
          <a:blip r:embed="rId3"/>
          <a:srcRect b="20028"/>
          <a:stretch/>
        </p:blipFill>
        <p:spPr>
          <a:xfrm>
            <a:off x="2260148" y="643467"/>
            <a:ext cx="9288385" cy="5571066"/>
          </a:xfrm>
          <a:custGeom>
            <a:avLst/>
            <a:gdLst>
              <a:gd name="connsiteX0" fmla="*/ 55276 w 6933502"/>
              <a:gd name="connsiteY0" fmla="*/ 0 h 5571066"/>
              <a:gd name="connsiteX1" fmla="*/ 6933502 w 6933502"/>
              <a:gd name="connsiteY1" fmla="*/ 0 h 5571066"/>
              <a:gd name="connsiteX2" fmla="*/ 6933502 w 6933502"/>
              <a:gd name="connsiteY2" fmla="*/ 5571066 h 5571066"/>
              <a:gd name="connsiteX3" fmla="*/ 0 w 6933502"/>
              <a:gd name="connsiteY3" fmla="*/ 5571066 h 5571066"/>
              <a:gd name="connsiteX4" fmla="*/ 0 w 6933502"/>
              <a:gd name="connsiteY4" fmla="*/ 5571065 h 5571066"/>
              <a:gd name="connsiteX5" fmla="*/ 50061 w 6933502"/>
              <a:gd name="connsiteY5" fmla="*/ 5571065 h 5571066"/>
              <a:gd name="connsiteX6" fmla="*/ 58753 w 6933502"/>
              <a:gd name="connsiteY6" fmla="*/ 5504841 h 5571066"/>
              <a:gd name="connsiteX7" fmla="*/ 73023 w 6933502"/>
              <a:gd name="connsiteY7" fmla="*/ 5397085 h 5571066"/>
              <a:gd name="connsiteX8" fmla="*/ 88078 w 6933502"/>
              <a:gd name="connsiteY8" fmla="*/ 5277828 h 5571066"/>
              <a:gd name="connsiteX9" fmla="*/ 103917 w 6933502"/>
              <a:gd name="connsiteY9" fmla="*/ 5143437 h 5571066"/>
              <a:gd name="connsiteX10" fmla="*/ 120697 w 6933502"/>
              <a:gd name="connsiteY10" fmla="*/ 4996938 h 5571066"/>
              <a:gd name="connsiteX11" fmla="*/ 137476 w 6933502"/>
              <a:gd name="connsiteY11" fmla="*/ 4837726 h 5571066"/>
              <a:gd name="connsiteX12" fmla="*/ 154570 w 6933502"/>
              <a:gd name="connsiteY12" fmla="*/ 4668224 h 5571066"/>
              <a:gd name="connsiteX13" fmla="*/ 170408 w 6933502"/>
              <a:gd name="connsiteY13" fmla="*/ 4485403 h 5571066"/>
              <a:gd name="connsiteX14" fmla="*/ 185620 w 6933502"/>
              <a:gd name="connsiteY14" fmla="*/ 4294107 h 5571066"/>
              <a:gd name="connsiteX15" fmla="*/ 199420 w 6933502"/>
              <a:gd name="connsiteY15" fmla="*/ 4091914 h 5571066"/>
              <a:gd name="connsiteX16" fmla="*/ 212593 w 6933502"/>
              <a:gd name="connsiteY16" fmla="*/ 3881246 h 5571066"/>
              <a:gd name="connsiteX17" fmla="*/ 224982 w 6933502"/>
              <a:gd name="connsiteY17" fmla="*/ 3661498 h 5571066"/>
              <a:gd name="connsiteX18" fmla="*/ 229373 w 6933502"/>
              <a:gd name="connsiteY18" fmla="*/ 3548900 h 5571066"/>
              <a:gd name="connsiteX19" fmla="*/ 234234 w 6933502"/>
              <a:gd name="connsiteY19" fmla="*/ 3433880 h 5571066"/>
              <a:gd name="connsiteX20" fmla="*/ 238782 w 6933502"/>
              <a:gd name="connsiteY20" fmla="*/ 3317044 h 5571066"/>
              <a:gd name="connsiteX21" fmla="*/ 241761 w 6933502"/>
              <a:gd name="connsiteY21" fmla="*/ 3199603 h 5571066"/>
              <a:gd name="connsiteX22" fmla="*/ 244427 w 6933502"/>
              <a:gd name="connsiteY22" fmla="*/ 3079740 h 5571066"/>
              <a:gd name="connsiteX23" fmla="*/ 247250 w 6933502"/>
              <a:gd name="connsiteY23" fmla="*/ 2958667 h 5571066"/>
              <a:gd name="connsiteX24" fmla="*/ 249132 w 6933502"/>
              <a:gd name="connsiteY24" fmla="*/ 2835172 h 5571066"/>
              <a:gd name="connsiteX25" fmla="*/ 249132 w 6933502"/>
              <a:gd name="connsiteY25" fmla="*/ 2710467 h 5571066"/>
              <a:gd name="connsiteX26" fmla="*/ 250073 w 6933502"/>
              <a:gd name="connsiteY26" fmla="*/ 2584550 h 5571066"/>
              <a:gd name="connsiteX27" fmla="*/ 249132 w 6933502"/>
              <a:gd name="connsiteY27" fmla="*/ 2457423 h 5571066"/>
              <a:gd name="connsiteX28" fmla="*/ 247250 w 6933502"/>
              <a:gd name="connsiteY28" fmla="*/ 2328480 h 5571066"/>
              <a:gd name="connsiteX29" fmla="*/ 245525 w 6933502"/>
              <a:gd name="connsiteY29" fmla="*/ 2199537 h 5571066"/>
              <a:gd name="connsiteX30" fmla="*/ 241761 w 6933502"/>
              <a:gd name="connsiteY30" fmla="*/ 2068778 h 5571066"/>
              <a:gd name="connsiteX31" fmla="*/ 237841 w 6933502"/>
              <a:gd name="connsiteY31" fmla="*/ 1936808 h 5571066"/>
              <a:gd name="connsiteX32" fmla="*/ 233293 w 6933502"/>
              <a:gd name="connsiteY32" fmla="*/ 1804838 h 5571066"/>
              <a:gd name="connsiteX33" fmla="*/ 226863 w 6933502"/>
              <a:gd name="connsiteY33" fmla="*/ 1671657 h 5571066"/>
              <a:gd name="connsiteX34" fmla="*/ 219179 w 6933502"/>
              <a:gd name="connsiteY34" fmla="*/ 1537265 h 5571066"/>
              <a:gd name="connsiteX35" fmla="*/ 211809 w 6933502"/>
              <a:gd name="connsiteY35" fmla="*/ 1402269 h 5571066"/>
              <a:gd name="connsiteX36" fmla="*/ 202400 w 6933502"/>
              <a:gd name="connsiteY36" fmla="*/ 1267272 h 5571066"/>
              <a:gd name="connsiteX37" fmla="*/ 191109 w 6933502"/>
              <a:gd name="connsiteY37" fmla="*/ 1130459 h 5571066"/>
              <a:gd name="connsiteX38" fmla="*/ 179818 w 6933502"/>
              <a:gd name="connsiteY38" fmla="*/ 995462 h 5571066"/>
              <a:gd name="connsiteX39" fmla="*/ 166801 w 6933502"/>
              <a:gd name="connsiteY39" fmla="*/ 858044 h 5571066"/>
              <a:gd name="connsiteX40" fmla="*/ 152531 w 6933502"/>
              <a:gd name="connsiteY40" fmla="*/ 720020 h 5571066"/>
              <a:gd name="connsiteX41" fmla="*/ 137476 w 6933502"/>
              <a:gd name="connsiteY41" fmla="*/ 583812 h 5571066"/>
              <a:gd name="connsiteX42" fmla="*/ 119912 w 6933502"/>
              <a:gd name="connsiteY42" fmla="*/ 445789 h 5571066"/>
              <a:gd name="connsiteX43" fmla="*/ 101094 w 6933502"/>
              <a:gd name="connsiteY43" fmla="*/ 308370 h 5571066"/>
              <a:gd name="connsiteX44" fmla="*/ 82432 w 6933502"/>
              <a:gd name="connsiteY44" fmla="*/ 170347 h 5571066"/>
              <a:gd name="connsiteX45" fmla="*/ 60635 w 6933502"/>
              <a:gd name="connsiteY45" fmla="*/ 32929 h 5571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6933502" h="5571066">
                <a:moveTo>
                  <a:pt x="55276" y="0"/>
                </a:moveTo>
                <a:lnTo>
                  <a:pt x="6933502" y="0"/>
                </a:lnTo>
                <a:lnTo>
                  <a:pt x="6933502" y="5571066"/>
                </a:lnTo>
                <a:lnTo>
                  <a:pt x="0" y="5571066"/>
                </a:lnTo>
                <a:lnTo>
                  <a:pt x="0" y="5571065"/>
                </a:lnTo>
                <a:lnTo>
                  <a:pt x="50061" y="5571065"/>
                </a:lnTo>
                <a:lnTo>
                  <a:pt x="58753" y="5504841"/>
                </a:lnTo>
                <a:lnTo>
                  <a:pt x="73023" y="5397085"/>
                </a:lnTo>
                <a:lnTo>
                  <a:pt x="88078" y="5277828"/>
                </a:lnTo>
                <a:lnTo>
                  <a:pt x="103917" y="5143437"/>
                </a:lnTo>
                <a:lnTo>
                  <a:pt x="120697" y="4996938"/>
                </a:lnTo>
                <a:lnTo>
                  <a:pt x="137476" y="4837726"/>
                </a:lnTo>
                <a:lnTo>
                  <a:pt x="154570" y="4668224"/>
                </a:lnTo>
                <a:lnTo>
                  <a:pt x="170408" y="4485403"/>
                </a:lnTo>
                <a:lnTo>
                  <a:pt x="185620" y="4294107"/>
                </a:lnTo>
                <a:lnTo>
                  <a:pt x="199420" y="4091914"/>
                </a:lnTo>
                <a:lnTo>
                  <a:pt x="212593" y="3881246"/>
                </a:lnTo>
                <a:lnTo>
                  <a:pt x="224982" y="3661498"/>
                </a:lnTo>
                <a:lnTo>
                  <a:pt x="229373" y="3548900"/>
                </a:lnTo>
                <a:lnTo>
                  <a:pt x="234234" y="3433880"/>
                </a:lnTo>
                <a:lnTo>
                  <a:pt x="238782" y="3317044"/>
                </a:lnTo>
                <a:lnTo>
                  <a:pt x="241761" y="3199603"/>
                </a:lnTo>
                <a:lnTo>
                  <a:pt x="244427" y="3079740"/>
                </a:lnTo>
                <a:lnTo>
                  <a:pt x="247250" y="2958667"/>
                </a:lnTo>
                <a:lnTo>
                  <a:pt x="249132" y="2835172"/>
                </a:lnTo>
                <a:lnTo>
                  <a:pt x="249132" y="2710467"/>
                </a:lnTo>
                <a:lnTo>
                  <a:pt x="250073" y="2584550"/>
                </a:lnTo>
                <a:lnTo>
                  <a:pt x="249132" y="2457423"/>
                </a:lnTo>
                <a:lnTo>
                  <a:pt x="247250" y="2328480"/>
                </a:lnTo>
                <a:lnTo>
                  <a:pt x="245525" y="2199537"/>
                </a:lnTo>
                <a:lnTo>
                  <a:pt x="241761" y="2068778"/>
                </a:lnTo>
                <a:lnTo>
                  <a:pt x="237841" y="1936808"/>
                </a:lnTo>
                <a:lnTo>
                  <a:pt x="233293" y="1804838"/>
                </a:lnTo>
                <a:lnTo>
                  <a:pt x="226863" y="1671657"/>
                </a:lnTo>
                <a:lnTo>
                  <a:pt x="219179" y="1537265"/>
                </a:lnTo>
                <a:lnTo>
                  <a:pt x="211809" y="1402269"/>
                </a:lnTo>
                <a:lnTo>
                  <a:pt x="202400" y="1267272"/>
                </a:lnTo>
                <a:lnTo>
                  <a:pt x="191109" y="1130459"/>
                </a:lnTo>
                <a:lnTo>
                  <a:pt x="179818" y="995462"/>
                </a:lnTo>
                <a:lnTo>
                  <a:pt x="166801" y="858044"/>
                </a:lnTo>
                <a:lnTo>
                  <a:pt x="152531" y="720020"/>
                </a:lnTo>
                <a:lnTo>
                  <a:pt x="137476" y="583812"/>
                </a:lnTo>
                <a:lnTo>
                  <a:pt x="119912" y="445789"/>
                </a:lnTo>
                <a:lnTo>
                  <a:pt x="101094" y="308370"/>
                </a:lnTo>
                <a:lnTo>
                  <a:pt x="82432" y="170347"/>
                </a:lnTo>
                <a:lnTo>
                  <a:pt x="60635" y="32929"/>
                </a:lnTo>
                <a:close/>
              </a:path>
            </a:pathLst>
          </a:custGeom>
        </p:spPr>
      </p:pic>
      <p:sp>
        <p:nvSpPr>
          <p:cNvPr id="20" name="Rectangle 14">
            <a:extLst>
              <a:ext uri="{FF2B5EF4-FFF2-40B4-BE49-F238E27FC236}">
                <a16:creationId xmlns:a16="http://schemas.microsoft.com/office/drawing/2014/main" id="{72BE43CF-5A8F-4260-9B74-14E5BE9D6E4D}"/>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5" name="TextBox 4">
            <a:extLst>
              <a:ext uri="{FF2B5EF4-FFF2-40B4-BE49-F238E27FC236}">
                <a16:creationId xmlns:a16="http://schemas.microsoft.com/office/drawing/2014/main" id="{18530BA8-9FCA-404F-B91F-137613B6209F}"/>
              </a:ext>
            </a:extLst>
          </p:cNvPr>
          <p:cNvSpPr txBox="1"/>
          <p:nvPr/>
        </p:nvSpPr>
        <p:spPr>
          <a:xfrm>
            <a:off x="3582649" y="6119631"/>
            <a:ext cx="5410455" cy="707886"/>
          </a:xfrm>
          <a:prstGeom prst="rect">
            <a:avLst/>
          </a:prstGeom>
          <a:noFill/>
        </p:spPr>
        <p:txBody>
          <a:bodyPr wrap="none" rtlCol="0">
            <a:spAutoFit/>
          </a:bodyPr>
          <a:lstStyle/>
          <a:p>
            <a:r>
              <a:rPr lang="en-US" sz="4000" b="1" dirty="0">
                <a:solidFill>
                  <a:srgbClr val="00B0F0"/>
                </a:solidFill>
              </a:rPr>
              <a:t>CAROLINA PANTHERS</a:t>
            </a:r>
          </a:p>
        </p:txBody>
      </p:sp>
    </p:spTree>
    <p:extLst>
      <p:ext uri="{BB962C8B-B14F-4D97-AF65-F5344CB8AC3E}">
        <p14:creationId xmlns:p14="http://schemas.microsoft.com/office/powerpoint/2010/main" val="2944959400"/>
      </p:ext>
    </p:extLst>
  </p:cSld>
  <p:clrMapOvr>
    <a:masterClrMapping/>
  </p:clrMapOvr>
  <mc:AlternateContent xmlns:mc="http://schemas.openxmlformats.org/markup-compatibility/2006">
    <mc:Choice xmlns:p14="http://schemas.microsoft.com/office/powerpoint/2010/main" Requires="p14">
      <p:transition spd="slow" p14:dur="1500" advTm="6128">
        <p:split orient="vert"/>
      </p:transition>
    </mc:Choice>
    <mc:Fallback>
      <p:transition spd="slow" advTm="6128">
        <p:split orient="vert"/>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49AF1E17-E2EA-4DFA-ABA4-1FF1F27FA1B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275" y="643466"/>
            <a:ext cx="1970939" cy="5571067"/>
          </a:xfrm>
          <a:custGeom>
            <a:avLst/>
            <a:gdLst>
              <a:gd name="connsiteX0" fmla="*/ 0 w 1970939"/>
              <a:gd name="connsiteY0" fmla="*/ 0 h 5571067"/>
              <a:gd name="connsiteX1" fmla="*/ 1774861 w 1970939"/>
              <a:gd name="connsiteY1" fmla="*/ 0 h 5571067"/>
              <a:gd name="connsiteX2" fmla="*/ 1780256 w 1970939"/>
              <a:gd name="connsiteY2" fmla="*/ 32931 h 5571067"/>
              <a:gd name="connsiteX3" fmla="*/ 1802197 w 1970939"/>
              <a:gd name="connsiteY3" fmla="*/ 170349 h 5571067"/>
              <a:gd name="connsiteX4" fmla="*/ 1820981 w 1970939"/>
              <a:gd name="connsiteY4" fmla="*/ 308372 h 5571067"/>
              <a:gd name="connsiteX5" fmla="*/ 1839923 w 1970939"/>
              <a:gd name="connsiteY5" fmla="*/ 445791 h 5571067"/>
              <a:gd name="connsiteX6" fmla="*/ 1857602 w 1970939"/>
              <a:gd name="connsiteY6" fmla="*/ 583814 h 5571067"/>
              <a:gd name="connsiteX7" fmla="*/ 1872756 w 1970939"/>
              <a:gd name="connsiteY7" fmla="*/ 720022 h 5571067"/>
              <a:gd name="connsiteX8" fmla="*/ 1887120 w 1970939"/>
              <a:gd name="connsiteY8" fmla="*/ 858046 h 5571067"/>
              <a:gd name="connsiteX9" fmla="*/ 1900223 w 1970939"/>
              <a:gd name="connsiteY9" fmla="*/ 995464 h 5571067"/>
              <a:gd name="connsiteX10" fmla="*/ 1911588 w 1970939"/>
              <a:gd name="connsiteY10" fmla="*/ 1130461 h 5571067"/>
              <a:gd name="connsiteX11" fmla="*/ 1922953 w 1970939"/>
              <a:gd name="connsiteY11" fmla="*/ 1267274 h 5571067"/>
              <a:gd name="connsiteX12" fmla="*/ 1932424 w 1970939"/>
              <a:gd name="connsiteY12" fmla="*/ 1402271 h 5571067"/>
              <a:gd name="connsiteX13" fmla="*/ 1939842 w 1970939"/>
              <a:gd name="connsiteY13" fmla="*/ 1537267 h 5571067"/>
              <a:gd name="connsiteX14" fmla="*/ 1947577 w 1970939"/>
              <a:gd name="connsiteY14" fmla="*/ 1671659 h 5571067"/>
              <a:gd name="connsiteX15" fmla="*/ 1954049 w 1970939"/>
              <a:gd name="connsiteY15" fmla="*/ 1804840 h 5571067"/>
              <a:gd name="connsiteX16" fmla="*/ 1958627 w 1970939"/>
              <a:gd name="connsiteY16" fmla="*/ 1936810 h 5571067"/>
              <a:gd name="connsiteX17" fmla="*/ 1962573 w 1970939"/>
              <a:gd name="connsiteY17" fmla="*/ 2068780 h 5571067"/>
              <a:gd name="connsiteX18" fmla="*/ 1966361 w 1970939"/>
              <a:gd name="connsiteY18" fmla="*/ 2199539 h 5571067"/>
              <a:gd name="connsiteX19" fmla="*/ 1968098 w 1970939"/>
              <a:gd name="connsiteY19" fmla="*/ 2328482 h 5571067"/>
              <a:gd name="connsiteX20" fmla="*/ 1969992 w 1970939"/>
              <a:gd name="connsiteY20" fmla="*/ 2457425 h 5571067"/>
              <a:gd name="connsiteX21" fmla="*/ 1970939 w 1970939"/>
              <a:gd name="connsiteY21" fmla="*/ 2584552 h 5571067"/>
              <a:gd name="connsiteX22" fmla="*/ 1969992 w 1970939"/>
              <a:gd name="connsiteY22" fmla="*/ 2710469 h 5571067"/>
              <a:gd name="connsiteX23" fmla="*/ 1969992 w 1970939"/>
              <a:gd name="connsiteY23" fmla="*/ 2835174 h 5571067"/>
              <a:gd name="connsiteX24" fmla="*/ 1968098 w 1970939"/>
              <a:gd name="connsiteY24" fmla="*/ 2958669 h 5571067"/>
              <a:gd name="connsiteX25" fmla="*/ 1965256 w 1970939"/>
              <a:gd name="connsiteY25" fmla="*/ 3079742 h 5571067"/>
              <a:gd name="connsiteX26" fmla="*/ 1962573 w 1970939"/>
              <a:gd name="connsiteY26" fmla="*/ 3199605 h 5571067"/>
              <a:gd name="connsiteX27" fmla="*/ 1959574 w 1970939"/>
              <a:gd name="connsiteY27" fmla="*/ 3317046 h 5571067"/>
              <a:gd name="connsiteX28" fmla="*/ 1954996 w 1970939"/>
              <a:gd name="connsiteY28" fmla="*/ 3433882 h 5571067"/>
              <a:gd name="connsiteX29" fmla="*/ 1950103 w 1970939"/>
              <a:gd name="connsiteY29" fmla="*/ 3548902 h 5571067"/>
              <a:gd name="connsiteX30" fmla="*/ 1945683 w 1970939"/>
              <a:gd name="connsiteY30" fmla="*/ 3661500 h 5571067"/>
              <a:gd name="connsiteX31" fmla="*/ 1933213 w 1970939"/>
              <a:gd name="connsiteY31" fmla="*/ 3881248 h 5571067"/>
              <a:gd name="connsiteX32" fmla="*/ 1919953 w 1970939"/>
              <a:gd name="connsiteY32" fmla="*/ 4091916 h 5571067"/>
              <a:gd name="connsiteX33" fmla="*/ 1906063 w 1970939"/>
              <a:gd name="connsiteY33" fmla="*/ 4294109 h 5571067"/>
              <a:gd name="connsiteX34" fmla="*/ 1890751 w 1970939"/>
              <a:gd name="connsiteY34" fmla="*/ 4485405 h 5571067"/>
              <a:gd name="connsiteX35" fmla="*/ 1874809 w 1970939"/>
              <a:gd name="connsiteY35" fmla="*/ 4668226 h 5571067"/>
              <a:gd name="connsiteX36" fmla="*/ 1857602 w 1970939"/>
              <a:gd name="connsiteY36" fmla="*/ 4837728 h 5571067"/>
              <a:gd name="connsiteX37" fmla="*/ 1840713 w 1970939"/>
              <a:gd name="connsiteY37" fmla="*/ 4996940 h 5571067"/>
              <a:gd name="connsiteX38" fmla="*/ 1823823 w 1970939"/>
              <a:gd name="connsiteY38" fmla="*/ 5143439 h 5571067"/>
              <a:gd name="connsiteX39" fmla="*/ 1807880 w 1970939"/>
              <a:gd name="connsiteY39" fmla="*/ 5277830 h 5571067"/>
              <a:gd name="connsiteX40" fmla="*/ 1792726 w 1970939"/>
              <a:gd name="connsiteY40" fmla="*/ 5397087 h 5571067"/>
              <a:gd name="connsiteX41" fmla="*/ 1778362 w 1970939"/>
              <a:gd name="connsiteY41" fmla="*/ 5504843 h 5571067"/>
              <a:gd name="connsiteX42" fmla="*/ 1769613 w 1970939"/>
              <a:gd name="connsiteY42" fmla="*/ 5571067 h 5571067"/>
              <a:gd name="connsiteX43" fmla="*/ 0 w 1970939"/>
              <a:gd name="connsiteY43" fmla="*/ 5571067 h 5571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970939" h="5571067">
                <a:moveTo>
                  <a:pt x="0" y="0"/>
                </a:moveTo>
                <a:lnTo>
                  <a:pt x="1774861" y="0"/>
                </a:lnTo>
                <a:lnTo>
                  <a:pt x="1780256" y="32931"/>
                </a:lnTo>
                <a:lnTo>
                  <a:pt x="1802197" y="170349"/>
                </a:lnTo>
                <a:lnTo>
                  <a:pt x="1820981" y="308372"/>
                </a:lnTo>
                <a:lnTo>
                  <a:pt x="1839923" y="445791"/>
                </a:lnTo>
                <a:lnTo>
                  <a:pt x="1857602" y="583814"/>
                </a:lnTo>
                <a:lnTo>
                  <a:pt x="1872756" y="720022"/>
                </a:lnTo>
                <a:lnTo>
                  <a:pt x="1887120" y="858046"/>
                </a:lnTo>
                <a:lnTo>
                  <a:pt x="1900223" y="995464"/>
                </a:lnTo>
                <a:lnTo>
                  <a:pt x="1911588" y="1130461"/>
                </a:lnTo>
                <a:lnTo>
                  <a:pt x="1922953" y="1267274"/>
                </a:lnTo>
                <a:lnTo>
                  <a:pt x="1932424" y="1402271"/>
                </a:lnTo>
                <a:lnTo>
                  <a:pt x="1939842" y="1537267"/>
                </a:lnTo>
                <a:lnTo>
                  <a:pt x="1947577" y="1671659"/>
                </a:lnTo>
                <a:lnTo>
                  <a:pt x="1954049" y="1804840"/>
                </a:lnTo>
                <a:lnTo>
                  <a:pt x="1958627" y="1936810"/>
                </a:lnTo>
                <a:lnTo>
                  <a:pt x="1962573" y="2068780"/>
                </a:lnTo>
                <a:lnTo>
                  <a:pt x="1966361" y="2199539"/>
                </a:lnTo>
                <a:lnTo>
                  <a:pt x="1968098" y="2328482"/>
                </a:lnTo>
                <a:lnTo>
                  <a:pt x="1969992" y="2457425"/>
                </a:lnTo>
                <a:lnTo>
                  <a:pt x="1970939" y="2584552"/>
                </a:lnTo>
                <a:lnTo>
                  <a:pt x="1969992" y="2710469"/>
                </a:lnTo>
                <a:lnTo>
                  <a:pt x="1969992" y="2835174"/>
                </a:lnTo>
                <a:lnTo>
                  <a:pt x="1968098" y="2958669"/>
                </a:lnTo>
                <a:lnTo>
                  <a:pt x="1965256" y="3079742"/>
                </a:lnTo>
                <a:lnTo>
                  <a:pt x="1962573" y="3199605"/>
                </a:lnTo>
                <a:lnTo>
                  <a:pt x="1959574" y="3317046"/>
                </a:lnTo>
                <a:lnTo>
                  <a:pt x="1954996" y="3433882"/>
                </a:lnTo>
                <a:lnTo>
                  <a:pt x="1950103" y="3548902"/>
                </a:lnTo>
                <a:lnTo>
                  <a:pt x="1945683" y="3661500"/>
                </a:lnTo>
                <a:lnTo>
                  <a:pt x="1933213" y="3881248"/>
                </a:lnTo>
                <a:lnTo>
                  <a:pt x="1919953" y="4091916"/>
                </a:lnTo>
                <a:lnTo>
                  <a:pt x="1906063" y="4294109"/>
                </a:lnTo>
                <a:lnTo>
                  <a:pt x="1890751" y="4485405"/>
                </a:lnTo>
                <a:lnTo>
                  <a:pt x="1874809" y="4668226"/>
                </a:lnTo>
                <a:lnTo>
                  <a:pt x="1857602" y="4837728"/>
                </a:lnTo>
                <a:lnTo>
                  <a:pt x="1840713" y="4996940"/>
                </a:lnTo>
                <a:lnTo>
                  <a:pt x="1823823" y="5143439"/>
                </a:lnTo>
                <a:lnTo>
                  <a:pt x="1807880" y="5277830"/>
                </a:lnTo>
                <a:lnTo>
                  <a:pt x="1792726" y="5397087"/>
                </a:lnTo>
                <a:lnTo>
                  <a:pt x="1778362" y="5504843"/>
                </a:lnTo>
                <a:lnTo>
                  <a:pt x="1769613" y="5571067"/>
                </a:lnTo>
                <a:lnTo>
                  <a:pt x="0" y="5571067"/>
                </a:lnTo>
                <a:close/>
              </a:path>
            </a:pathLst>
          </a:custGeom>
          <a:blipFill>
            <a:blip r:embed="rId2">
              <a:duotone>
                <a:schemeClr val="dk2">
                  <a:shade val="69000"/>
                  <a:hueMod val="91000"/>
                  <a:satMod val="164000"/>
                  <a:lumMod val="74000"/>
                </a:schemeClr>
                <a:schemeClr val="dk2">
                  <a:hueMod val="124000"/>
                  <a:satMod val="140000"/>
                  <a:lumMod val="142000"/>
                </a:schemeClr>
              </a:duotone>
            </a:blip>
            <a:stretch>
              <a:fillRect l="-12279" t="-11550" r="-120392" b="-1155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p>
            <a:endParaRPr lang="en-US" dirty="0"/>
          </a:p>
        </p:txBody>
      </p:sp>
      <p:sp>
        <p:nvSpPr>
          <p:cNvPr id="9" name="Freeform 5">
            <a:extLst>
              <a:ext uri="{FF2B5EF4-FFF2-40B4-BE49-F238E27FC236}">
                <a16:creationId xmlns:a16="http://schemas.microsoft.com/office/drawing/2014/main" id="{5B254329-6146-42F5-9E30-4BB7D945795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880752" y="1770635"/>
            <a:ext cx="3346744" cy="612847"/>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dirty="0"/>
          </a:p>
        </p:txBody>
      </p:sp>
      <p:pic>
        <p:nvPicPr>
          <p:cNvPr id="2" name="Picture 1" descr="A boy wearing a helmet&#10;&#10;Description generated with high confidence">
            <a:extLst>
              <a:ext uri="{FF2B5EF4-FFF2-40B4-BE49-F238E27FC236}">
                <a16:creationId xmlns:a16="http://schemas.microsoft.com/office/drawing/2014/main" id="{DFDDC7A2-8461-457B-B1BC-9E93DDB1EA0E}"/>
              </a:ext>
            </a:extLst>
          </p:cNvPr>
          <p:cNvPicPr>
            <a:picLocks noChangeAspect="1"/>
          </p:cNvPicPr>
          <p:nvPr/>
        </p:nvPicPr>
        <p:blipFill rotWithShape="1">
          <a:blip r:embed="rId3"/>
          <a:srcRect r="-1" b="55015"/>
          <a:stretch/>
        </p:blipFill>
        <p:spPr>
          <a:xfrm>
            <a:off x="2260148" y="643467"/>
            <a:ext cx="9288385" cy="5571066"/>
          </a:xfrm>
          <a:custGeom>
            <a:avLst/>
            <a:gdLst>
              <a:gd name="connsiteX0" fmla="*/ 55276 w 6933502"/>
              <a:gd name="connsiteY0" fmla="*/ 0 h 5571066"/>
              <a:gd name="connsiteX1" fmla="*/ 6933502 w 6933502"/>
              <a:gd name="connsiteY1" fmla="*/ 0 h 5571066"/>
              <a:gd name="connsiteX2" fmla="*/ 6933502 w 6933502"/>
              <a:gd name="connsiteY2" fmla="*/ 5571066 h 5571066"/>
              <a:gd name="connsiteX3" fmla="*/ 0 w 6933502"/>
              <a:gd name="connsiteY3" fmla="*/ 5571066 h 5571066"/>
              <a:gd name="connsiteX4" fmla="*/ 0 w 6933502"/>
              <a:gd name="connsiteY4" fmla="*/ 5571065 h 5571066"/>
              <a:gd name="connsiteX5" fmla="*/ 50061 w 6933502"/>
              <a:gd name="connsiteY5" fmla="*/ 5571065 h 5571066"/>
              <a:gd name="connsiteX6" fmla="*/ 58753 w 6933502"/>
              <a:gd name="connsiteY6" fmla="*/ 5504841 h 5571066"/>
              <a:gd name="connsiteX7" fmla="*/ 73023 w 6933502"/>
              <a:gd name="connsiteY7" fmla="*/ 5397085 h 5571066"/>
              <a:gd name="connsiteX8" fmla="*/ 88078 w 6933502"/>
              <a:gd name="connsiteY8" fmla="*/ 5277828 h 5571066"/>
              <a:gd name="connsiteX9" fmla="*/ 103917 w 6933502"/>
              <a:gd name="connsiteY9" fmla="*/ 5143437 h 5571066"/>
              <a:gd name="connsiteX10" fmla="*/ 120697 w 6933502"/>
              <a:gd name="connsiteY10" fmla="*/ 4996938 h 5571066"/>
              <a:gd name="connsiteX11" fmla="*/ 137476 w 6933502"/>
              <a:gd name="connsiteY11" fmla="*/ 4837726 h 5571066"/>
              <a:gd name="connsiteX12" fmla="*/ 154570 w 6933502"/>
              <a:gd name="connsiteY12" fmla="*/ 4668224 h 5571066"/>
              <a:gd name="connsiteX13" fmla="*/ 170408 w 6933502"/>
              <a:gd name="connsiteY13" fmla="*/ 4485403 h 5571066"/>
              <a:gd name="connsiteX14" fmla="*/ 185620 w 6933502"/>
              <a:gd name="connsiteY14" fmla="*/ 4294107 h 5571066"/>
              <a:gd name="connsiteX15" fmla="*/ 199420 w 6933502"/>
              <a:gd name="connsiteY15" fmla="*/ 4091914 h 5571066"/>
              <a:gd name="connsiteX16" fmla="*/ 212593 w 6933502"/>
              <a:gd name="connsiteY16" fmla="*/ 3881246 h 5571066"/>
              <a:gd name="connsiteX17" fmla="*/ 224982 w 6933502"/>
              <a:gd name="connsiteY17" fmla="*/ 3661498 h 5571066"/>
              <a:gd name="connsiteX18" fmla="*/ 229373 w 6933502"/>
              <a:gd name="connsiteY18" fmla="*/ 3548900 h 5571066"/>
              <a:gd name="connsiteX19" fmla="*/ 234234 w 6933502"/>
              <a:gd name="connsiteY19" fmla="*/ 3433880 h 5571066"/>
              <a:gd name="connsiteX20" fmla="*/ 238782 w 6933502"/>
              <a:gd name="connsiteY20" fmla="*/ 3317044 h 5571066"/>
              <a:gd name="connsiteX21" fmla="*/ 241761 w 6933502"/>
              <a:gd name="connsiteY21" fmla="*/ 3199603 h 5571066"/>
              <a:gd name="connsiteX22" fmla="*/ 244427 w 6933502"/>
              <a:gd name="connsiteY22" fmla="*/ 3079740 h 5571066"/>
              <a:gd name="connsiteX23" fmla="*/ 247250 w 6933502"/>
              <a:gd name="connsiteY23" fmla="*/ 2958667 h 5571066"/>
              <a:gd name="connsiteX24" fmla="*/ 249132 w 6933502"/>
              <a:gd name="connsiteY24" fmla="*/ 2835172 h 5571066"/>
              <a:gd name="connsiteX25" fmla="*/ 249132 w 6933502"/>
              <a:gd name="connsiteY25" fmla="*/ 2710467 h 5571066"/>
              <a:gd name="connsiteX26" fmla="*/ 250073 w 6933502"/>
              <a:gd name="connsiteY26" fmla="*/ 2584550 h 5571066"/>
              <a:gd name="connsiteX27" fmla="*/ 249132 w 6933502"/>
              <a:gd name="connsiteY27" fmla="*/ 2457423 h 5571066"/>
              <a:gd name="connsiteX28" fmla="*/ 247250 w 6933502"/>
              <a:gd name="connsiteY28" fmla="*/ 2328480 h 5571066"/>
              <a:gd name="connsiteX29" fmla="*/ 245525 w 6933502"/>
              <a:gd name="connsiteY29" fmla="*/ 2199537 h 5571066"/>
              <a:gd name="connsiteX30" fmla="*/ 241761 w 6933502"/>
              <a:gd name="connsiteY30" fmla="*/ 2068778 h 5571066"/>
              <a:gd name="connsiteX31" fmla="*/ 237841 w 6933502"/>
              <a:gd name="connsiteY31" fmla="*/ 1936808 h 5571066"/>
              <a:gd name="connsiteX32" fmla="*/ 233293 w 6933502"/>
              <a:gd name="connsiteY32" fmla="*/ 1804838 h 5571066"/>
              <a:gd name="connsiteX33" fmla="*/ 226863 w 6933502"/>
              <a:gd name="connsiteY33" fmla="*/ 1671657 h 5571066"/>
              <a:gd name="connsiteX34" fmla="*/ 219179 w 6933502"/>
              <a:gd name="connsiteY34" fmla="*/ 1537265 h 5571066"/>
              <a:gd name="connsiteX35" fmla="*/ 211809 w 6933502"/>
              <a:gd name="connsiteY35" fmla="*/ 1402269 h 5571066"/>
              <a:gd name="connsiteX36" fmla="*/ 202400 w 6933502"/>
              <a:gd name="connsiteY36" fmla="*/ 1267272 h 5571066"/>
              <a:gd name="connsiteX37" fmla="*/ 191109 w 6933502"/>
              <a:gd name="connsiteY37" fmla="*/ 1130459 h 5571066"/>
              <a:gd name="connsiteX38" fmla="*/ 179818 w 6933502"/>
              <a:gd name="connsiteY38" fmla="*/ 995462 h 5571066"/>
              <a:gd name="connsiteX39" fmla="*/ 166801 w 6933502"/>
              <a:gd name="connsiteY39" fmla="*/ 858044 h 5571066"/>
              <a:gd name="connsiteX40" fmla="*/ 152531 w 6933502"/>
              <a:gd name="connsiteY40" fmla="*/ 720020 h 5571066"/>
              <a:gd name="connsiteX41" fmla="*/ 137476 w 6933502"/>
              <a:gd name="connsiteY41" fmla="*/ 583812 h 5571066"/>
              <a:gd name="connsiteX42" fmla="*/ 119912 w 6933502"/>
              <a:gd name="connsiteY42" fmla="*/ 445789 h 5571066"/>
              <a:gd name="connsiteX43" fmla="*/ 101094 w 6933502"/>
              <a:gd name="connsiteY43" fmla="*/ 308370 h 5571066"/>
              <a:gd name="connsiteX44" fmla="*/ 82432 w 6933502"/>
              <a:gd name="connsiteY44" fmla="*/ 170347 h 5571066"/>
              <a:gd name="connsiteX45" fmla="*/ 60635 w 6933502"/>
              <a:gd name="connsiteY45" fmla="*/ 32929 h 5571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6933502" h="5571066">
                <a:moveTo>
                  <a:pt x="55276" y="0"/>
                </a:moveTo>
                <a:lnTo>
                  <a:pt x="6933502" y="0"/>
                </a:lnTo>
                <a:lnTo>
                  <a:pt x="6933502" y="5571066"/>
                </a:lnTo>
                <a:lnTo>
                  <a:pt x="0" y="5571066"/>
                </a:lnTo>
                <a:lnTo>
                  <a:pt x="0" y="5571065"/>
                </a:lnTo>
                <a:lnTo>
                  <a:pt x="50061" y="5571065"/>
                </a:lnTo>
                <a:lnTo>
                  <a:pt x="58753" y="5504841"/>
                </a:lnTo>
                <a:lnTo>
                  <a:pt x="73023" y="5397085"/>
                </a:lnTo>
                <a:lnTo>
                  <a:pt x="88078" y="5277828"/>
                </a:lnTo>
                <a:lnTo>
                  <a:pt x="103917" y="5143437"/>
                </a:lnTo>
                <a:lnTo>
                  <a:pt x="120697" y="4996938"/>
                </a:lnTo>
                <a:lnTo>
                  <a:pt x="137476" y="4837726"/>
                </a:lnTo>
                <a:lnTo>
                  <a:pt x="154570" y="4668224"/>
                </a:lnTo>
                <a:lnTo>
                  <a:pt x="170408" y="4485403"/>
                </a:lnTo>
                <a:lnTo>
                  <a:pt x="185620" y="4294107"/>
                </a:lnTo>
                <a:lnTo>
                  <a:pt x="199420" y="4091914"/>
                </a:lnTo>
                <a:lnTo>
                  <a:pt x="212593" y="3881246"/>
                </a:lnTo>
                <a:lnTo>
                  <a:pt x="224982" y="3661498"/>
                </a:lnTo>
                <a:lnTo>
                  <a:pt x="229373" y="3548900"/>
                </a:lnTo>
                <a:lnTo>
                  <a:pt x="234234" y="3433880"/>
                </a:lnTo>
                <a:lnTo>
                  <a:pt x="238782" y="3317044"/>
                </a:lnTo>
                <a:lnTo>
                  <a:pt x="241761" y="3199603"/>
                </a:lnTo>
                <a:lnTo>
                  <a:pt x="244427" y="3079740"/>
                </a:lnTo>
                <a:lnTo>
                  <a:pt x="247250" y="2958667"/>
                </a:lnTo>
                <a:lnTo>
                  <a:pt x="249132" y="2835172"/>
                </a:lnTo>
                <a:lnTo>
                  <a:pt x="249132" y="2710467"/>
                </a:lnTo>
                <a:lnTo>
                  <a:pt x="250073" y="2584550"/>
                </a:lnTo>
                <a:lnTo>
                  <a:pt x="249132" y="2457423"/>
                </a:lnTo>
                <a:lnTo>
                  <a:pt x="247250" y="2328480"/>
                </a:lnTo>
                <a:lnTo>
                  <a:pt x="245525" y="2199537"/>
                </a:lnTo>
                <a:lnTo>
                  <a:pt x="241761" y="2068778"/>
                </a:lnTo>
                <a:lnTo>
                  <a:pt x="237841" y="1936808"/>
                </a:lnTo>
                <a:lnTo>
                  <a:pt x="233293" y="1804838"/>
                </a:lnTo>
                <a:lnTo>
                  <a:pt x="226863" y="1671657"/>
                </a:lnTo>
                <a:lnTo>
                  <a:pt x="219179" y="1537265"/>
                </a:lnTo>
                <a:lnTo>
                  <a:pt x="211809" y="1402269"/>
                </a:lnTo>
                <a:lnTo>
                  <a:pt x="202400" y="1267272"/>
                </a:lnTo>
                <a:lnTo>
                  <a:pt x="191109" y="1130459"/>
                </a:lnTo>
                <a:lnTo>
                  <a:pt x="179818" y="995462"/>
                </a:lnTo>
                <a:lnTo>
                  <a:pt x="166801" y="858044"/>
                </a:lnTo>
                <a:lnTo>
                  <a:pt x="152531" y="720020"/>
                </a:lnTo>
                <a:lnTo>
                  <a:pt x="137476" y="583812"/>
                </a:lnTo>
                <a:lnTo>
                  <a:pt x="119912" y="445789"/>
                </a:lnTo>
                <a:lnTo>
                  <a:pt x="101094" y="308370"/>
                </a:lnTo>
                <a:lnTo>
                  <a:pt x="82432" y="170347"/>
                </a:lnTo>
                <a:lnTo>
                  <a:pt x="60635" y="32929"/>
                </a:lnTo>
                <a:close/>
              </a:path>
            </a:pathLst>
          </a:custGeom>
        </p:spPr>
      </p:pic>
      <p:sp>
        <p:nvSpPr>
          <p:cNvPr id="11" name="Rectangle 10">
            <a:extLst>
              <a:ext uri="{FF2B5EF4-FFF2-40B4-BE49-F238E27FC236}">
                <a16:creationId xmlns:a16="http://schemas.microsoft.com/office/drawing/2014/main" id="{72BE43CF-5A8F-4260-9B74-14E5BE9D6E4D}"/>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Speech Bubble: Rectangle 2">
            <a:extLst>
              <a:ext uri="{FF2B5EF4-FFF2-40B4-BE49-F238E27FC236}">
                <a16:creationId xmlns:a16="http://schemas.microsoft.com/office/drawing/2014/main" id="{A13D18A3-689C-495B-9C9E-5581A03222A5}"/>
              </a:ext>
            </a:extLst>
          </p:cNvPr>
          <p:cNvSpPr/>
          <p:nvPr/>
        </p:nvSpPr>
        <p:spPr>
          <a:xfrm>
            <a:off x="7061278" y="3769691"/>
            <a:ext cx="4062334" cy="612648"/>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t>ROOOOOAR!!!</a:t>
            </a:r>
          </a:p>
        </p:txBody>
      </p:sp>
    </p:spTree>
    <p:extLst>
      <p:ext uri="{BB962C8B-B14F-4D97-AF65-F5344CB8AC3E}">
        <p14:creationId xmlns:p14="http://schemas.microsoft.com/office/powerpoint/2010/main" val="351790323"/>
      </p:ext>
    </p:extLst>
  </p:cSld>
  <p:clrMapOvr>
    <a:masterClrMapping/>
  </p:clrMapOvr>
  <mc:AlternateContent xmlns:mc="http://schemas.openxmlformats.org/markup-compatibility/2006">
    <mc:Choice xmlns:p14="http://schemas.microsoft.com/office/powerpoint/2010/main" Requires="p14">
      <p:transition spd="slow" p14:dur="3400" advTm="2956">
        <p14:reveal/>
      </p:transition>
    </mc:Choice>
    <mc:Fallback>
      <p:transition spd="slow" advTm="2956">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9E07A5DF-FA84-4713-8362-5AD75093B13D}"/>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4928325"/>
            <a:ext cx="10905067" cy="1286209"/>
          </a:xfrm>
          <a:custGeom>
            <a:avLst/>
            <a:gdLst>
              <a:gd name="connsiteX0" fmla="*/ 5080191 w 10905067"/>
              <a:gd name="connsiteY0" fmla="*/ 0 h 1286209"/>
              <a:gd name="connsiteX1" fmla="*/ 5315140 w 10905067"/>
              <a:gd name="connsiteY1" fmla="*/ 1588 h 1286209"/>
              <a:gd name="connsiteX2" fmla="*/ 5546915 w 10905067"/>
              <a:gd name="connsiteY2" fmla="*/ 1588 h 1286209"/>
              <a:gd name="connsiteX3" fmla="*/ 5777103 w 10905067"/>
              <a:gd name="connsiteY3" fmla="*/ 4763 h 1286209"/>
              <a:gd name="connsiteX4" fmla="*/ 6002528 w 10905067"/>
              <a:gd name="connsiteY4" fmla="*/ 9525 h 1286209"/>
              <a:gd name="connsiteX5" fmla="*/ 6226365 w 10905067"/>
              <a:gd name="connsiteY5" fmla="*/ 14288 h 1286209"/>
              <a:gd name="connsiteX6" fmla="*/ 6445440 w 10905067"/>
              <a:gd name="connsiteY6" fmla="*/ 19050 h 1286209"/>
              <a:gd name="connsiteX7" fmla="*/ 6662928 w 10905067"/>
              <a:gd name="connsiteY7" fmla="*/ 26988 h 1286209"/>
              <a:gd name="connsiteX8" fmla="*/ 6877240 w 10905067"/>
              <a:gd name="connsiteY8" fmla="*/ 34925 h 1286209"/>
              <a:gd name="connsiteX9" fmla="*/ 7086790 w 10905067"/>
              <a:gd name="connsiteY9" fmla="*/ 42863 h 1286209"/>
              <a:gd name="connsiteX10" fmla="*/ 7496365 w 10905067"/>
              <a:gd name="connsiteY10" fmla="*/ 63500 h 1286209"/>
              <a:gd name="connsiteX11" fmla="*/ 7888478 w 10905067"/>
              <a:gd name="connsiteY11" fmla="*/ 85725 h 1286209"/>
              <a:gd name="connsiteX12" fmla="*/ 8264715 w 10905067"/>
              <a:gd name="connsiteY12" fmla="*/ 109538 h 1286209"/>
              <a:gd name="connsiteX13" fmla="*/ 8621902 w 10905067"/>
              <a:gd name="connsiteY13" fmla="*/ 134938 h 1286209"/>
              <a:gd name="connsiteX14" fmla="*/ 8961628 w 10905067"/>
              <a:gd name="connsiteY14" fmla="*/ 161925 h 1286209"/>
              <a:gd name="connsiteX15" fmla="*/ 9277540 w 10905067"/>
              <a:gd name="connsiteY15" fmla="*/ 190500 h 1286209"/>
              <a:gd name="connsiteX16" fmla="*/ 9574402 w 10905067"/>
              <a:gd name="connsiteY16" fmla="*/ 219075 h 1286209"/>
              <a:gd name="connsiteX17" fmla="*/ 9847452 w 10905067"/>
              <a:gd name="connsiteY17" fmla="*/ 247650 h 1286209"/>
              <a:gd name="connsiteX18" fmla="*/ 10098278 w 10905067"/>
              <a:gd name="connsiteY18" fmla="*/ 274638 h 1286209"/>
              <a:gd name="connsiteX19" fmla="*/ 10320528 w 10905067"/>
              <a:gd name="connsiteY19" fmla="*/ 300038 h 1286209"/>
              <a:gd name="connsiteX20" fmla="*/ 10520552 w 10905067"/>
              <a:gd name="connsiteY20" fmla="*/ 323850 h 1286209"/>
              <a:gd name="connsiteX21" fmla="*/ 10690415 w 10905067"/>
              <a:gd name="connsiteY21" fmla="*/ 344488 h 1286209"/>
              <a:gd name="connsiteX22" fmla="*/ 10831702 w 10905067"/>
              <a:gd name="connsiteY22" fmla="*/ 363538 h 1286209"/>
              <a:gd name="connsiteX23" fmla="*/ 10905067 w 10905067"/>
              <a:gd name="connsiteY23" fmla="*/ 373678 h 1286209"/>
              <a:gd name="connsiteX24" fmla="*/ 10905067 w 10905067"/>
              <a:gd name="connsiteY24" fmla="*/ 1286209 h 1286209"/>
              <a:gd name="connsiteX25" fmla="*/ 0 w 10905067"/>
              <a:gd name="connsiteY25" fmla="*/ 1286209 h 1286209"/>
              <a:gd name="connsiteX26" fmla="*/ 0 w 10905067"/>
              <a:gd name="connsiteY26" fmla="*/ 369898 h 1286209"/>
              <a:gd name="connsiteX27" fmla="*/ 71628 w 10905067"/>
              <a:gd name="connsiteY27" fmla="*/ 358775 h 1286209"/>
              <a:gd name="connsiteX28" fmla="*/ 327215 w 10905067"/>
              <a:gd name="connsiteY28" fmla="*/ 320675 h 1286209"/>
              <a:gd name="connsiteX29" fmla="*/ 582802 w 10905067"/>
              <a:gd name="connsiteY29" fmla="*/ 284163 h 1286209"/>
              <a:gd name="connsiteX30" fmla="*/ 839978 w 10905067"/>
              <a:gd name="connsiteY30" fmla="*/ 252413 h 1286209"/>
              <a:gd name="connsiteX31" fmla="*/ 1095565 w 10905067"/>
              <a:gd name="connsiteY31" fmla="*/ 220663 h 1286209"/>
              <a:gd name="connsiteX32" fmla="*/ 1352740 w 10905067"/>
              <a:gd name="connsiteY32" fmla="*/ 190500 h 1286209"/>
              <a:gd name="connsiteX33" fmla="*/ 1606740 w 10905067"/>
              <a:gd name="connsiteY33" fmla="*/ 165100 h 1286209"/>
              <a:gd name="connsiteX34" fmla="*/ 1863915 w 10905067"/>
              <a:gd name="connsiteY34" fmla="*/ 141288 h 1286209"/>
              <a:gd name="connsiteX35" fmla="*/ 2119502 w 10905067"/>
              <a:gd name="connsiteY35" fmla="*/ 119063 h 1286209"/>
              <a:gd name="connsiteX36" fmla="*/ 2371915 w 10905067"/>
              <a:gd name="connsiteY36" fmla="*/ 100013 h 1286209"/>
              <a:gd name="connsiteX37" fmla="*/ 2625915 w 10905067"/>
              <a:gd name="connsiteY37" fmla="*/ 80963 h 1286209"/>
              <a:gd name="connsiteX38" fmla="*/ 2878328 w 10905067"/>
              <a:gd name="connsiteY38" fmla="*/ 65088 h 1286209"/>
              <a:gd name="connsiteX39" fmla="*/ 3129153 w 10905067"/>
              <a:gd name="connsiteY39" fmla="*/ 52388 h 1286209"/>
              <a:gd name="connsiteX40" fmla="*/ 3379978 w 10905067"/>
              <a:gd name="connsiteY40" fmla="*/ 39688 h 1286209"/>
              <a:gd name="connsiteX41" fmla="*/ 3627628 w 10905067"/>
              <a:gd name="connsiteY41" fmla="*/ 28575 h 1286209"/>
              <a:gd name="connsiteX42" fmla="*/ 3873690 w 10905067"/>
              <a:gd name="connsiteY42" fmla="*/ 20638 h 1286209"/>
              <a:gd name="connsiteX43" fmla="*/ 4119754 w 10905067"/>
              <a:gd name="connsiteY43" fmla="*/ 14288 h 1286209"/>
              <a:gd name="connsiteX44" fmla="*/ 4362640 w 10905067"/>
              <a:gd name="connsiteY44" fmla="*/ 7938 h 1286209"/>
              <a:gd name="connsiteX45" fmla="*/ 4603941 w 10905067"/>
              <a:gd name="connsiteY45" fmla="*/ 4763 h 1286209"/>
              <a:gd name="connsiteX46" fmla="*/ 4843653 w 10905067"/>
              <a:gd name="connsiteY46" fmla="*/ 1588 h 1286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0905067" h="1286209">
                <a:moveTo>
                  <a:pt x="5080191" y="0"/>
                </a:moveTo>
                <a:lnTo>
                  <a:pt x="5315140" y="1588"/>
                </a:lnTo>
                <a:lnTo>
                  <a:pt x="5546915" y="1588"/>
                </a:lnTo>
                <a:lnTo>
                  <a:pt x="5777103" y="4763"/>
                </a:lnTo>
                <a:lnTo>
                  <a:pt x="6002528" y="9525"/>
                </a:lnTo>
                <a:lnTo>
                  <a:pt x="6226365" y="14288"/>
                </a:lnTo>
                <a:lnTo>
                  <a:pt x="6445440" y="19050"/>
                </a:lnTo>
                <a:lnTo>
                  <a:pt x="6662928" y="26988"/>
                </a:lnTo>
                <a:lnTo>
                  <a:pt x="6877240" y="34925"/>
                </a:lnTo>
                <a:lnTo>
                  <a:pt x="7086790" y="42863"/>
                </a:lnTo>
                <a:lnTo>
                  <a:pt x="7496365" y="63500"/>
                </a:lnTo>
                <a:lnTo>
                  <a:pt x="7888478" y="85725"/>
                </a:lnTo>
                <a:lnTo>
                  <a:pt x="8264715" y="109538"/>
                </a:lnTo>
                <a:lnTo>
                  <a:pt x="8621902" y="134938"/>
                </a:lnTo>
                <a:lnTo>
                  <a:pt x="8961628" y="161925"/>
                </a:lnTo>
                <a:lnTo>
                  <a:pt x="9277540" y="190500"/>
                </a:lnTo>
                <a:lnTo>
                  <a:pt x="9574402" y="219075"/>
                </a:lnTo>
                <a:lnTo>
                  <a:pt x="9847452" y="247650"/>
                </a:lnTo>
                <a:lnTo>
                  <a:pt x="10098278" y="274638"/>
                </a:lnTo>
                <a:lnTo>
                  <a:pt x="10320528" y="300038"/>
                </a:lnTo>
                <a:lnTo>
                  <a:pt x="10520552" y="323850"/>
                </a:lnTo>
                <a:lnTo>
                  <a:pt x="10690415" y="344488"/>
                </a:lnTo>
                <a:lnTo>
                  <a:pt x="10831702" y="363538"/>
                </a:lnTo>
                <a:lnTo>
                  <a:pt x="10905067" y="373678"/>
                </a:lnTo>
                <a:lnTo>
                  <a:pt x="10905067" y="1286209"/>
                </a:lnTo>
                <a:lnTo>
                  <a:pt x="0" y="1286209"/>
                </a:lnTo>
                <a:lnTo>
                  <a:pt x="0" y="369898"/>
                </a:lnTo>
                <a:lnTo>
                  <a:pt x="71628" y="358775"/>
                </a:lnTo>
                <a:lnTo>
                  <a:pt x="327215" y="320675"/>
                </a:lnTo>
                <a:lnTo>
                  <a:pt x="582802" y="284163"/>
                </a:lnTo>
                <a:lnTo>
                  <a:pt x="839978" y="252413"/>
                </a:lnTo>
                <a:lnTo>
                  <a:pt x="1095565" y="220663"/>
                </a:lnTo>
                <a:lnTo>
                  <a:pt x="1352740" y="190500"/>
                </a:lnTo>
                <a:lnTo>
                  <a:pt x="1606740" y="165100"/>
                </a:lnTo>
                <a:lnTo>
                  <a:pt x="1863915" y="141288"/>
                </a:lnTo>
                <a:lnTo>
                  <a:pt x="2119502" y="119063"/>
                </a:lnTo>
                <a:lnTo>
                  <a:pt x="2371915" y="100013"/>
                </a:lnTo>
                <a:lnTo>
                  <a:pt x="2625915" y="80963"/>
                </a:lnTo>
                <a:lnTo>
                  <a:pt x="2878328" y="65088"/>
                </a:lnTo>
                <a:lnTo>
                  <a:pt x="3129153" y="52388"/>
                </a:lnTo>
                <a:lnTo>
                  <a:pt x="3379978" y="39688"/>
                </a:lnTo>
                <a:lnTo>
                  <a:pt x="3627628" y="28575"/>
                </a:lnTo>
                <a:lnTo>
                  <a:pt x="3873690" y="20638"/>
                </a:lnTo>
                <a:lnTo>
                  <a:pt x="4119754" y="14288"/>
                </a:lnTo>
                <a:lnTo>
                  <a:pt x="4362640" y="7938"/>
                </a:lnTo>
                <a:lnTo>
                  <a:pt x="4603941" y="4763"/>
                </a:lnTo>
                <a:lnTo>
                  <a:pt x="4843653" y="1588"/>
                </a:lnTo>
                <a:close/>
              </a:path>
            </a:pathLst>
          </a:custGeom>
          <a:blipFill dpi="0" rotWithShape="1">
            <a:blip r:embed="rId2">
              <a:duotone>
                <a:schemeClr val="dk2">
                  <a:shade val="69000"/>
                  <a:hueMod val="91000"/>
                  <a:satMod val="164000"/>
                  <a:lumMod val="74000"/>
                </a:schemeClr>
                <a:schemeClr val="dk2">
                  <a:hueMod val="124000"/>
                  <a:satMod val="140000"/>
                  <a:lumMod val="142000"/>
                </a:schemeClr>
              </a:duotone>
            </a:blip>
            <a:srcRect/>
            <a:stretch>
              <a:fillRect l="-5901" t="-11550" r="-5901" b="-1155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p>
            <a:endParaRPr lang="en-US" dirty="0"/>
          </a:p>
        </p:txBody>
      </p:sp>
      <p:sp>
        <p:nvSpPr>
          <p:cNvPr id="9" name="Freeform 5">
            <a:extLst>
              <a:ext uri="{FF2B5EF4-FFF2-40B4-BE49-F238E27FC236}">
                <a16:creationId xmlns:a16="http://schemas.microsoft.com/office/drawing/2014/main" id="{55C041D8-A61A-4C01-9DE2-C3D9F4350B2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0371525">
            <a:off x="263767" y="491159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dirty="0"/>
          </a:p>
        </p:txBody>
      </p:sp>
      <p:pic>
        <p:nvPicPr>
          <p:cNvPr id="2" name="Picture 1">
            <a:extLst>
              <a:ext uri="{FF2B5EF4-FFF2-40B4-BE49-F238E27FC236}">
                <a16:creationId xmlns:a16="http://schemas.microsoft.com/office/drawing/2014/main" id="{7A133EC0-091B-43C3-B774-75541D831DFB}"/>
              </a:ext>
            </a:extLst>
          </p:cNvPr>
          <p:cNvPicPr>
            <a:picLocks noChangeAspect="1"/>
          </p:cNvPicPr>
          <p:nvPr/>
        </p:nvPicPr>
        <p:blipFill rotWithShape="1">
          <a:blip r:embed="rId3"/>
          <a:srcRect t="2123" r="1" b="40374"/>
          <a:stretch/>
        </p:blipFill>
        <p:spPr>
          <a:xfrm>
            <a:off x="643467" y="643467"/>
            <a:ext cx="10905066" cy="4703084"/>
          </a:xfrm>
          <a:custGeom>
            <a:avLst/>
            <a:gdLst>
              <a:gd name="connsiteX0" fmla="*/ 0 w 10905066"/>
              <a:gd name="connsiteY0" fmla="*/ 0 h 4201234"/>
              <a:gd name="connsiteX1" fmla="*/ 10905066 w 10905066"/>
              <a:gd name="connsiteY1" fmla="*/ 0 h 4201234"/>
              <a:gd name="connsiteX2" fmla="*/ 10905066 w 10905066"/>
              <a:gd name="connsiteY2" fmla="*/ 4201234 h 4201234"/>
              <a:gd name="connsiteX3" fmla="*/ 10831701 w 10905066"/>
              <a:gd name="connsiteY3" fmla="*/ 4191094 h 4201234"/>
              <a:gd name="connsiteX4" fmla="*/ 10690414 w 10905066"/>
              <a:gd name="connsiteY4" fmla="*/ 4172044 h 4201234"/>
              <a:gd name="connsiteX5" fmla="*/ 10520551 w 10905066"/>
              <a:gd name="connsiteY5" fmla="*/ 4151406 h 4201234"/>
              <a:gd name="connsiteX6" fmla="*/ 10320527 w 10905066"/>
              <a:gd name="connsiteY6" fmla="*/ 4127594 h 4201234"/>
              <a:gd name="connsiteX7" fmla="*/ 10098277 w 10905066"/>
              <a:gd name="connsiteY7" fmla="*/ 4102194 h 4201234"/>
              <a:gd name="connsiteX8" fmla="*/ 9847451 w 10905066"/>
              <a:gd name="connsiteY8" fmla="*/ 4075206 h 4201234"/>
              <a:gd name="connsiteX9" fmla="*/ 9574401 w 10905066"/>
              <a:gd name="connsiteY9" fmla="*/ 4046631 h 4201234"/>
              <a:gd name="connsiteX10" fmla="*/ 9277539 w 10905066"/>
              <a:gd name="connsiteY10" fmla="*/ 4018056 h 4201234"/>
              <a:gd name="connsiteX11" fmla="*/ 8961627 w 10905066"/>
              <a:gd name="connsiteY11" fmla="*/ 3989481 h 4201234"/>
              <a:gd name="connsiteX12" fmla="*/ 8621901 w 10905066"/>
              <a:gd name="connsiteY12" fmla="*/ 3962494 h 4201234"/>
              <a:gd name="connsiteX13" fmla="*/ 8264714 w 10905066"/>
              <a:gd name="connsiteY13" fmla="*/ 3937094 h 4201234"/>
              <a:gd name="connsiteX14" fmla="*/ 7888477 w 10905066"/>
              <a:gd name="connsiteY14" fmla="*/ 3913281 h 4201234"/>
              <a:gd name="connsiteX15" fmla="*/ 7496364 w 10905066"/>
              <a:gd name="connsiteY15" fmla="*/ 3891056 h 4201234"/>
              <a:gd name="connsiteX16" fmla="*/ 7086789 w 10905066"/>
              <a:gd name="connsiteY16" fmla="*/ 3870419 h 4201234"/>
              <a:gd name="connsiteX17" fmla="*/ 6877239 w 10905066"/>
              <a:gd name="connsiteY17" fmla="*/ 3862481 h 4201234"/>
              <a:gd name="connsiteX18" fmla="*/ 6662927 w 10905066"/>
              <a:gd name="connsiteY18" fmla="*/ 3854544 h 4201234"/>
              <a:gd name="connsiteX19" fmla="*/ 6445439 w 10905066"/>
              <a:gd name="connsiteY19" fmla="*/ 3846606 h 4201234"/>
              <a:gd name="connsiteX20" fmla="*/ 6226364 w 10905066"/>
              <a:gd name="connsiteY20" fmla="*/ 3841844 h 4201234"/>
              <a:gd name="connsiteX21" fmla="*/ 6002527 w 10905066"/>
              <a:gd name="connsiteY21" fmla="*/ 3837081 h 4201234"/>
              <a:gd name="connsiteX22" fmla="*/ 5777102 w 10905066"/>
              <a:gd name="connsiteY22" fmla="*/ 3832319 h 4201234"/>
              <a:gd name="connsiteX23" fmla="*/ 5546914 w 10905066"/>
              <a:gd name="connsiteY23" fmla="*/ 3829144 h 4201234"/>
              <a:gd name="connsiteX24" fmla="*/ 5315139 w 10905066"/>
              <a:gd name="connsiteY24" fmla="*/ 3829144 h 4201234"/>
              <a:gd name="connsiteX25" fmla="*/ 5080189 w 10905066"/>
              <a:gd name="connsiteY25" fmla="*/ 3827556 h 4201234"/>
              <a:gd name="connsiteX26" fmla="*/ 4843652 w 10905066"/>
              <a:gd name="connsiteY26" fmla="*/ 3829144 h 4201234"/>
              <a:gd name="connsiteX27" fmla="*/ 4603939 w 10905066"/>
              <a:gd name="connsiteY27" fmla="*/ 3832319 h 4201234"/>
              <a:gd name="connsiteX28" fmla="*/ 4362639 w 10905066"/>
              <a:gd name="connsiteY28" fmla="*/ 3835494 h 4201234"/>
              <a:gd name="connsiteX29" fmla="*/ 4119752 w 10905066"/>
              <a:gd name="connsiteY29" fmla="*/ 3841844 h 4201234"/>
              <a:gd name="connsiteX30" fmla="*/ 3873689 w 10905066"/>
              <a:gd name="connsiteY30" fmla="*/ 3848194 h 4201234"/>
              <a:gd name="connsiteX31" fmla="*/ 3627627 w 10905066"/>
              <a:gd name="connsiteY31" fmla="*/ 3856131 h 4201234"/>
              <a:gd name="connsiteX32" fmla="*/ 3379977 w 10905066"/>
              <a:gd name="connsiteY32" fmla="*/ 3867244 h 4201234"/>
              <a:gd name="connsiteX33" fmla="*/ 3129152 w 10905066"/>
              <a:gd name="connsiteY33" fmla="*/ 3879944 h 4201234"/>
              <a:gd name="connsiteX34" fmla="*/ 2878327 w 10905066"/>
              <a:gd name="connsiteY34" fmla="*/ 3892644 h 4201234"/>
              <a:gd name="connsiteX35" fmla="*/ 2625914 w 10905066"/>
              <a:gd name="connsiteY35" fmla="*/ 3908519 h 4201234"/>
              <a:gd name="connsiteX36" fmla="*/ 2371914 w 10905066"/>
              <a:gd name="connsiteY36" fmla="*/ 3927569 h 4201234"/>
              <a:gd name="connsiteX37" fmla="*/ 2119501 w 10905066"/>
              <a:gd name="connsiteY37" fmla="*/ 3946619 h 4201234"/>
              <a:gd name="connsiteX38" fmla="*/ 1863914 w 10905066"/>
              <a:gd name="connsiteY38" fmla="*/ 3968844 h 4201234"/>
              <a:gd name="connsiteX39" fmla="*/ 1606739 w 10905066"/>
              <a:gd name="connsiteY39" fmla="*/ 3992656 h 4201234"/>
              <a:gd name="connsiteX40" fmla="*/ 1352739 w 10905066"/>
              <a:gd name="connsiteY40" fmla="*/ 4018056 h 4201234"/>
              <a:gd name="connsiteX41" fmla="*/ 1095564 w 10905066"/>
              <a:gd name="connsiteY41" fmla="*/ 4048219 h 4201234"/>
              <a:gd name="connsiteX42" fmla="*/ 839977 w 10905066"/>
              <a:gd name="connsiteY42" fmla="*/ 4079969 h 4201234"/>
              <a:gd name="connsiteX43" fmla="*/ 582801 w 10905066"/>
              <a:gd name="connsiteY43" fmla="*/ 4111719 h 4201234"/>
              <a:gd name="connsiteX44" fmla="*/ 327214 w 10905066"/>
              <a:gd name="connsiteY44" fmla="*/ 4148231 h 4201234"/>
              <a:gd name="connsiteX45" fmla="*/ 71627 w 10905066"/>
              <a:gd name="connsiteY45" fmla="*/ 4186331 h 4201234"/>
              <a:gd name="connsiteX46" fmla="*/ 0 w 10905066"/>
              <a:gd name="connsiteY46" fmla="*/ 4197454 h 4201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0905066" h="4201234">
                <a:moveTo>
                  <a:pt x="0" y="0"/>
                </a:moveTo>
                <a:lnTo>
                  <a:pt x="10905066" y="0"/>
                </a:lnTo>
                <a:lnTo>
                  <a:pt x="10905066" y="4201234"/>
                </a:lnTo>
                <a:lnTo>
                  <a:pt x="10831701" y="4191094"/>
                </a:lnTo>
                <a:lnTo>
                  <a:pt x="10690414" y="4172044"/>
                </a:lnTo>
                <a:lnTo>
                  <a:pt x="10520551" y="4151406"/>
                </a:lnTo>
                <a:lnTo>
                  <a:pt x="10320527" y="4127594"/>
                </a:lnTo>
                <a:lnTo>
                  <a:pt x="10098277" y="4102194"/>
                </a:lnTo>
                <a:lnTo>
                  <a:pt x="9847451" y="4075206"/>
                </a:lnTo>
                <a:lnTo>
                  <a:pt x="9574401" y="4046631"/>
                </a:lnTo>
                <a:lnTo>
                  <a:pt x="9277539" y="4018056"/>
                </a:lnTo>
                <a:lnTo>
                  <a:pt x="8961627" y="3989481"/>
                </a:lnTo>
                <a:lnTo>
                  <a:pt x="8621901" y="3962494"/>
                </a:lnTo>
                <a:lnTo>
                  <a:pt x="8264714" y="3937094"/>
                </a:lnTo>
                <a:lnTo>
                  <a:pt x="7888477" y="3913281"/>
                </a:lnTo>
                <a:lnTo>
                  <a:pt x="7496364" y="3891056"/>
                </a:lnTo>
                <a:lnTo>
                  <a:pt x="7086789" y="3870419"/>
                </a:lnTo>
                <a:lnTo>
                  <a:pt x="6877239" y="3862481"/>
                </a:lnTo>
                <a:lnTo>
                  <a:pt x="6662927" y="3854544"/>
                </a:lnTo>
                <a:lnTo>
                  <a:pt x="6445439" y="3846606"/>
                </a:lnTo>
                <a:lnTo>
                  <a:pt x="6226364" y="3841844"/>
                </a:lnTo>
                <a:lnTo>
                  <a:pt x="6002527" y="3837081"/>
                </a:lnTo>
                <a:lnTo>
                  <a:pt x="5777102" y="3832319"/>
                </a:lnTo>
                <a:lnTo>
                  <a:pt x="5546914" y="3829144"/>
                </a:lnTo>
                <a:lnTo>
                  <a:pt x="5315139" y="3829144"/>
                </a:lnTo>
                <a:lnTo>
                  <a:pt x="5080189" y="3827556"/>
                </a:lnTo>
                <a:lnTo>
                  <a:pt x="4843652" y="3829144"/>
                </a:lnTo>
                <a:lnTo>
                  <a:pt x="4603939" y="3832319"/>
                </a:lnTo>
                <a:lnTo>
                  <a:pt x="4362639" y="3835494"/>
                </a:lnTo>
                <a:lnTo>
                  <a:pt x="4119752" y="3841844"/>
                </a:lnTo>
                <a:lnTo>
                  <a:pt x="3873689" y="3848194"/>
                </a:lnTo>
                <a:lnTo>
                  <a:pt x="3627627" y="3856131"/>
                </a:lnTo>
                <a:lnTo>
                  <a:pt x="3379977" y="3867244"/>
                </a:lnTo>
                <a:lnTo>
                  <a:pt x="3129152" y="3879944"/>
                </a:lnTo>
                <a:lnTo>
                  <a:pt x="2878327" y="3892644"/>
                </a:lnTo>
                <a:lnTo>
                  <a:pt x="2625914" y="3908519"/>
                </a:lnTo>
                <a:lnTo>
                  <a:pt x="2371914" y="3927569"/>
                </a:lnTo>
                <a:lnTo>
                  <a:pt x="2119501" y="3946619"/>
                </a:lnTo>
                <a:lnTo>
                  <a:pt x="1863914" y="3968844"/>
                </a:lnTo>
                <a:lnTo>
                  <a:pt x="1606739" y="3992656"/>
                </a:lnTo>
                <a:lnTo>
                  <a:pt x="1352739" y="4018056"/>
                </a:lnTo>
                <a:lnTo>
                  <a:pt x="1095564" y="4048219"/>
                </a:lnTo>
                <a:lnTo>
                  <a:pt x="839977" y="4079969"/>
                </a:lnTo>
                <a:lnTo>
                  <a:pt x="582801" y="4111719"/>
                </a:lnTo>
                <a:lnTo>
                  <a:pt x="327214" y="4148231"/>
                </a:lnTo>
                <a:lnTo>
                  <a:pt x="71627" y="4186331"/>
                </a:lnTo>
                <a:lnTo>
                  <a:pt x="0" y="4197454"/>
                </a:lnTo>
                <a:close/>
              </a:path>
            </a:pathLst>
          </a:custGeom>
        </p:spPr>
      </p:pic>
      <p:sp>
        <p:nvSpPr>
          <p:cNvPr id="11" name="Rectangle 10">
            <a:extLst>
              <a:ext uri="{FF2B5EF4-FFF2-40B4-BE49-F238E27FC236}">
                <a16:creationId xmlns:a16="http://schemas.microsoft.com/office/drawing/2014/main" id="{D8128B2E-5871-4FE1-A4EC-AA3F53CAE86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TextBox 2">
            <a:extLst>
              <a:ext uri="{FF2B5EF4-FFF2-40B4-BE49-F238E27FC236}">
                <a16:creationId xmlns:a16="http://schemas.microsoft.com/office/drawing/2014/main" id="{717D0F71-1DA5-42BC-AC03-16DDA7FE7E5E}"/>
              </a:ext>
            </a:extLst>
          </p:cNvPr>
          <p:cNvSpPr txBox="1"/>
          <p:nvPr/>
        </p:nvSpPr>
        <p:spPr>
          <a:xfrm>
            <a:off x="4121425" y="4993625"/>
            <a:ext cx="4197379" cy="1200329"/>
          </a:xfrm>
          <a:prstGeom prst="rect">
            <a:avLst/>
          </a:prstGeom>
          <a:noFill/>
        </p:spPr>
        <p:txBody>
          <a:bodyPr wrap="square" rtlCol="0">
            <a:spAutoFit/>
          </a:bodyPr>
          <a:lstStyle/>
          <a:p>
            <a:pPr algn="ctr"/>
            <a:r>
              <a:rPr lang="en-US" sz="3600" b="1" dirty="0">
                <a:solidFill>
                  <a:schemeClr val="bg1"/>
                </a:solidFill>
              </a:rPr>
              <a:t>COLLEGE TEAM NIGHT</a:t>
            </a:r>
          </a:p>
        </p:txBody>
      </p:sp>
    </p:spTree>
    <p:extLst>
      <p:ext uri="{BB962C8B-B14F-4D97-AF65-F5344CB8AC3E}">
        <p14:creationId xmlns:p14="http://schemas.microsoft.com/office/powerpoint/2010/main" val="1197197372"/>
      </p:ext>
    </p:extLst>
  </p:cSld>
  <p:clrMapOvr>
    <a:masterClrMapping/>
  </p:clrMapOvr>
  <mc:AlternateContent xmlns:mc="http://schemas.openxmlformats.org/markup-compatibility/2006">
    <mc:Choice xmlns:p14="http://schemas.microsoft.com/office/powerpoint/2010/main" Requires="p14">
      <p:transition p14:dur="100" advTm="6044">
        <p:cut/>
      </p:transition>
    </mc:Choice>
    <mc:Fallback>
      <p:transition advTm="6044">
        <p:cut/>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126CD6DF-E40F-4D39-BA46-5D099AC4C85C}"/>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AAF853EC-7892-4AA2-A73E-2B6AD7A6E23A}"/>
              </a:ext>
            </a:extLst>
          </p:cNvPr>
          <p:cNvPicPr>
            <a:picLocks noChangeAspect="1"/>
          </p:cNvPicPr>
          <p:nvPr/>
        </p:nvPicPr>
        <p:blipFill>
          <a:blip r:embed="rId2"/>
          <a:stretch>
            <a:fillRect/>
          </a:stretch>
        </p:blipFill>
        <p:spPr>
          <a:xfrm>
            <a:off x="4246997" y="205758"/>
            <a:ext cx="3698004" cy="4930673"/>
          </a:xfrm>
          <a:prstGeom prst="rect">
            <a:avLst/>
          </a:prstGeom>
        </p:spPr>
      </p:pic>
      <p:sp>
        <p:nvSpPr>
          <p:cNvPr id="9" name="Freeform: Shape 8">
            <a:extLst>
              <a:ext uri="{FF2B5EF4-FFF2-40B4-BE49-F238E27FC236}">
                <a16:creationId xmlns:a16="http://schemas.microsoft.com/office/drawing/2014/main" id="{E848A24A-E17D-464F-99FB-EF7B8EC0780B}"/>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4928325"/>
            <a:ext cx="10905067" cy="1286209"/>
          </a:xfrm>
          <a:custGeom>
            <a:avLst/>
            <a:gdLst>
              <a:gd name="connsiteX0" fmla="*/ 5080191 w 10905067"/>
              <a:gd name="connsiteY0" fmla="*/ 0 h 1286209"/>
              <a:gd name="connsiteX1" fmla="*/ 5315140 w 10905067"/>
              <a:gd name="connsiteY1" fmla="*/ 1588 h 1286209"/>
              <a:gd name="connsiteX2" fmla="*/ 5546915 w 10905067"/>
              <a:gd name="connsiteY2" fmla="*/ 1588 h 1286209"/>
              <a:gd name="connsiteX3" fmla="*/ 5777103 w 10905067"/>
              <a:gd name="connsiteY3" fmla="*/ 4763 h 1286209"/>
              <a:gd name="connsiteX4" fmla="*/ 6002528 w 10905067"/>
              <a:gd name="connsiteY4" fmla="*/ 9525 h 1286209"/>
              <a:gd name="connsiteX5" fmla="*/ 6226365 w 10905067"/>
              <a:gd name="connsiteY5" fmla="*/ 14288 h 1286209"/>
              <a:gd name="connsiteX6" fmla="*/ 6445440 w 10905067"/>
              <a:gd name="connsiteY6" fmla="*/ 19050 h 1286209"/>
              <a:gd name="connsiteX7" fmla="*/ 6662928 w 10905067"/>
              <a:gd name="connsiteY7" fmla="*/ 26988 h 1286209"/>
              <a:gd name="connsiteX8" fmla="*/ 6877240 w 10905067"/>
              <a:gd name="connsiteY8" fmla="*/ 34925 h 1286209"/>
              <a:gd name="connsiteX9" fmla="*/ 7086790 w 10905067"/>
              <a:gd name="connsiteY9" fmla="*/ 42863 h 1286209"/>
              <a:gd name="connsiteX10" fmla="*/ 7496365 w 10905067"/>
              <a:gd name="connsiteY10" fmla="*/ 63500 h 1286209"/>
              <a:gd name="connsiteX11" fmla="*/ 7888478 w 10905067"/>
              <a:gd name="connsiteY11" fmla="*/ 85725 h 1286209"/>
              <a:gd name="connsiteX12" fmla="*/ 8264715 w 10905067"/>
              <a:gd name="connsiteY12" fmla="*/ 109538 h 1286209"/>
              <a:gd name="connsiteX13" fmla="*/ 8621902 w 10905067"/>
              <a:gd name="connsiteY13" fmla="*/ 134938 h 1286209"/>
              <a:gd name="connsiteX14" fmla="*/ 8961628 w 10905067"/>
              <a:gd name="connsiteY14" fmla="*/ 161925 h 1286209"/>
              <a:gd name="connsiteX15" fmla="*/ 9277540 w 10905067"/>
              <a:gd name="connsiteY15" fmla="*/ 190500 h 1286209"/>
              <a:gd name="connsiteX16" fmla="*/ 9574402 w 10905067"/>
              <a:gd name="connsiteY16" fmla="*/ 219075 h 1286209"/>
              <a:gd name="connsiteX17" fmla="*/ 9847452 w 10905067"/>
              <a:gd name="connsiteY17" fmla="*/ 247650 h 1286209"/>
              <a:gd name="connsiteX18" fmla="*/ 10098278 w 10905067"/>
              <a:gd name="connsiteY18" fmla="*/ 274638 h 1286209"/>
              <a:gd name="connsiteX19" fmla="*/ 10320528 w 10905067"/>
              <a:gd name="connsiteY19" fmla="*/ 300038 h 1286209"/>
              <a:gd name="connsiteX20" fmla="*/ 10520552 w 10905067"/>
              <a:gd name="connsiteY20" fmla="*/ 323850 h 1286209"/>
              <a:gd name="connsiteX21" fmla="*/ 10690415 w 10905067"/>
              <a:gd name="connsiteY21" fmla="*/ 344488 h 1286209"/>
              <a:gd name="connsiteX22" fmla="*/ 10831702 w 10905067"/>
              <a:gd name="connsiteY22" fmla="*/ 363538 h 1286209"/>
              <a:gd name="connsiteX23" fmla="*/ 10905067 w 10905067"/>
              <a:gd name="connsiteY23" fmla="*/ 373678 h 1286209"/>
              <a:gd name="connsiteX24" fmla="*/ 10905067 w 10905067"/>
              <a:gd name="connsiteY24" fmla="*/ 1286209 h 1286209"/>
              <a:gd name="connsiteX25" fmla="*/ 0 w 10905067"/>
              <a:gd name="connsiteY25" fmla="*/ 1286209 h 1286209"/>
              <a:gd name="connsiteX26" fmla="*/ 0 w 10905067"/>
              <a:gd name="connsiteY26" fmla="*/ 369898 h 1286209"/>
              <a:gd name="connsiteX27" fmla="*/ 71628 w 10905067"/>
              <a:gd name="connsiteY27" fmla="*/ 358775 h 1286209"/>
              <a:gd name="connsiteX28" fmla="*/ 327215 w 10905067"/>
              <a:gd name="connsiteY28" fmla="*/ 320675 h 1286209"/>
              <a:gd name="connsiteX29" fmla="*/ 582802 w 10905067"/>
              <a:gd name="connsiteY29" fmla="*/ 284163 h 1286209"/>
              <a:gd name="connsiteX30" fmla="*/ 839978 w 10905067"/>
              <a:gd name="connsiteY30" fmla="*/ 252413 h 1286209"/>
              <a:gd name="connsiteX31" fmla="*/ 1095565 w 10905067"/>
              <a:gd name="connsiteY31" fmla="*/ 220663 h 1286209"/>
              <a:gd name="connsiteX32" fmla="*/ 1352740 w 10905067"/>
              <a:gd name="connsiteY32" fmla="*/ 190500 h 1286209"/>
              <a:gd name="connsiteX33" fmla="*/ 1606740 w 10905067"/>
              <a:gd name="connsiteY33" fmla="*/ 165100 h 1286209"/>
              <a:gd name="connsiteX34" fmla="*/ 1863915 w 10905067"/>
              <a:gd name="connsiteY34" fmla="*/ 141288 h 1286209"/>
              <a:gd name="connsiteX35" fmla="*/ 2119502 w 10905067"/>
              <a:gd name="connsiteY35" fmla="*/ 119063 h 1286209"/>
              <a:gd name="connsiteX36" fmla="*/ 2371915 w 10905067"/>
              <a:gd name="connsiteY36" fmla="*/ 100013 h 1286209"/>
              <a:gd name="connsiteX37" fmla="*/ 2625915 w 10905067"/>
              <a:gd name="connsiteY37" fmla="*/ 80963 h 1286209"/>
              <a:gd name="connsiteX38" fmla="*/ 2878328 w 10905067"/>
              <a:gd name="connsiteY38" fmla="*/ 65088 h 1286209"/>
              <a:gd name="connsiteX39" fmla="*/ 3129153 w 10905067"/>
              <a:gd name="connsiteY39" fmla="*/ 52388 h 1286209"/>
              <a:gd name="connsiteX40" fmla="*/ 3379978 w 10905067"/>
              <a:gd name="connsiteY40" fmla="*/ 39688 h 1286209"/>
              <a:gd name="connsiteX41" fmla="*/ 3627628 w 10905067"/>
              <a:gd name="connsiteY41" fmla="*/ 28575 h 1286209"/>
              <a:gd name="connsiteX42" fmla="*/ 3873690 w 10905067"/>
              <a:gd name="connsiteY42" fmla="*/ 20638 h 1286209"/>
              <a:gd name="connsiteX43" fmla="*/ 4119754 w 10905067"/>
              <a:gd name="connsiteY43" fmla="*/ 14288 h 1286209"/>
              <a:gd name="connsiteX44" fmla="*/ 4362640 w 10905067"/>
              <a:gd name="connsiteY44" fmla="*/ 7938 h 1286209"/>
              <a:gd name="connsiteX45" fmla="*/ 4603941 w 10905067"/>
              <a:gd name="connsiteY45" fmla="*/ 4763 h 1286209"/>
              <a:gd name="connsiteX46" fmla="*/ 4843653 w 10905067"/>
              <a:gd name="connsiteY46" fmla="*/ 1588 h 1286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0905067" h="1286209">
                <a:moveTo>
                  <a:pt x="5080191" y="0"/>
                </a:moveTo>
                <a:lnTo>
                  <a:pt x="5315140" y="1588"/>
                </a:lnTo>
                <a:lnTo>
                  <a:pt x="5546915" y="1588"/>
                </a:lnTo>
                <a:lnTo>
                  <a:pt x="5777103" y="4763"/>
                </a:lnTo>
                <a:lnTo>
                  <a:pt x="6002528" y="9525"/>
                </a:lnTo>
                <a:lnTo>
                  <a:pt x="6226365" y="14288"/>
                </a:lnTo>
                <a:lnTo>
                  <a:pt x="6445440" y="19050"/>
                </a:lnTo>
                <a:lnTo>
                  <a:pt x="6662928" y="26988"/>
                </a:lnTo>
                <a:lnTo>
                  <a:pt x="6877240" y="34925"/>
                </a:lnTo>
                <a:lnTo>
                  <a:pt x="7086790" y="42863"/>
                </a:lnTo>
                <a:lnTo>
                  <a:pt x="7496365" y="63500"/>
                </a:lnTo>
                <a:lnTo>
                  <a:pt x="7888478" y="85725"/>
                </a:lnTo>
                <a:lnTo>
                  <a:pt x="8264715" y="109538"/>
                </a:lnTo>
                <a:lnTo>
                  <a:pt x="8621902" y="134938"/>
                </a:lnTo>
                <a:lnTo>
                  <a:pt x="8961628" y="161925"/>
                </a:lnTo>
                <a:lnTo>
                  <a:pt x="9277540" y="190500"/>
                </a:lnTo>
                <a:lnTo>
                  <a:pt x="9574402" y="219075"/>
                </a:lnTo>
                <a:lnTo>
                  <a:pt x="9847452" y="247650"/>
                </a:lnTo>
                <a:lnTo>
                  <a:pt x="10098278" y="274638"/>
                </a:lnTo>
                <a:lnTo>
                  <a:pt x="10320528" y="300038"/>
                </a:lnTo>
                <a:lnTo>
                  <a:pt x="10520552" y="323850"/>
                </a:lnTo>
                <a:lnTo>
                  <a:pt x="10690415" y="344488"/>
                </a:lnTo>
                <a:lnTo>
                  <a:pt x="10831702" y="363538"/>
                </a:lnTo>
                <a:lnTo>
                  <a:pt x="10905067" y="373678"/>
                </a:lnTo>
                <a:lnTo>
                  <a:pt x="10905067" y="1286209"/>
                </a:lnTo>
                <a:lnTo>
                  <a:pt x="0" y="1286209"/>
                </a:lnTo>
                <a:lnTo>
                  <a:pt x="0" y="369898"/>
                </a:lnTo>
                <a:lnTo>
                  <a:pt x="71628" y="358775"/>
                </a:lnTo>
                <a:lnTo>
                  <a:pt x="327215" y="320675"/>
                </a:lnTo>
                <a:lnTo>
                  <a:pt x="582802" y="284163"/>
                </a:lnTo>
                <a:lnTo>
                  <a:pt x="839978" y="252413"/>
                </a:lnTo>
                <a:lnTo>
                  <a:pt x="1095565" y="220663"/>
                </a:lnTo>
                <a:lnTo>
                  <a:pt x="1352740" y="190500"/>
                </a:lnTo>
                <a:lnTo>
                  <a:pt x="1606740" y="165100"/>
                </a:lnTo>
                <a:lnTo>
                  <a:pt x="1863915" y="141288"/>
                </a:lnTo>
                <a:lnTo>
                  <a:pt x="2119502" y="119063"/>
                </a:lnTo>
                <a:lnTo>
                  <a:pt x="2371915" y="100013"/>
                </a:lnTo>
                <a:lnTo>
                  <a:pt x="2625915" y="80963"/>
                </a:lnTo>
                <a:lnTo>
                  <a:pt x="2878328" y="65088"/>
                </a:lnTo>
                <a:lnTo>
                  <a:pt x="3129153" y="52388"/>
                </a:lnTo>
                <a:lnTo>
                  <a:pt x="3379978" y="39688"/>
                </a:lnTo>
                <a:lnTo>
                  <a:pt x="3627628" y="28575"/>
                </a:lnTo>
                <a:lnTo>
                  <a:pt x="3873690" y="20638"/>
                </a:lnTo>
                <a:lnTo>
                  <a:pt x="4119754" y="14288"/>
                </a:lnTo>
                <a:lnTo>
                  <a:pt x="4362640" y="7938"/>
                </a:lnTo>
                <a:lnTo>
                  <a:pt x="4603941" y="4763"/>
                </a:lnTo>
                <a:lnTo>
                  <a:pt x="4843653" y="1588"/>
                </a:lnTo>
                <a:close/>
              </a:path>
            </a:pathLst>
          </a:custGeom>
          <a:blipFill dpi="0" rotWithShape="1">
            <a:blip r:embed="rId3">
              <a:duotone>
                <a:schemeClr val="dk2">
                  <a:shade val="69000"/>
                  <a:hueMod val="91000"/>
                  <a:satMod val="164000"/>
                  <a:lumMod val="74000"/>
                </a:schemeClr>
                <a:schemeClr val="dk2">
                  <a:hueMod val="124000"/>
                  <a:satMod val="140000"/>
                  <a:lumMod val="142000"/>
                </a:schemeClr>
              </a:duotone>
            </a:blip>
            <a:srcRect/>
            <a:stretch>
              <a:fillRect l="-5901" t="-11550" r="-5901" b="-1155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p>
            <a:endParaRPr lang="en-US" dirty="0"/>
          </a:p>
        </p:txBody>
      </p:sp>
      <p:sp>
        <p:nvSpPr>
          <p:cNvPr id="11" name="Freeform: Shape 10">
            <a:extLst>
              <a:ext uri="{FF2B5EF4-FFF2-40B4-BE49-F238E27FC236}">
                <a16:creationId xmlns:a16="http://schemas.microsoft.com/office/drawing/2014/main" id="{CD3DDA28-7B69-422D-9888-25C7BC97BC32}"/>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0371525">
            <a:off x="264773" y="4915968"/>
            <a:ext cx="3039999" cy="440926"/>
          </a:xfrm>
          <a:custGeom>
            <a:avLst/>
            <a:gdLst>
              <a:gd name="connsiteX0" fmla="*/ 0 w 3039999"/>
              <a:gd name="connsiteY0" fmla="*/ 155844 h 440926"/>
              <a:gd name="connsiteX1" fmla="*/ 6524 w 3039999"/>
              <a:gd name="connsiteY1" fmla="*/ 156086 h 440926"/>
              <a:gd name="connsiteX2" fmla="*/ 98577 w 3039999"/>
              <a:gd name="connsiteY2" fmla="*/ 159586 h 440926"/>
              <a:gd name="connsiteX3" fmla="*/ 191951 w 3039999"/>
              <a:gd name="connsiteY3" fmla="*/ 162919 h 440926"/>
              <a:gd name="connsiteX4" fmla="*/ 285984 w 3039999"/>
              <a:gd name="connsiteY4" fmla="*/ 165003 h 440926"/>
              <a:gd name="connsiteX5" fmla="*/ 381667 w 3039999"/>
              <a:gd name="connsiteY5" fmla="*/ 167003 h 440926"/>
              <a:gd name="connsiteX6" fmla="*/ 478999 w 3039999"/>
              <a:gd name="connsiteY6" fmla="*/ 169086 h 440926"/>
              <a:gd name="connsiteX7" fmla="*/ 577652 w 3039999"/>
              <a:gd name="connsiteY7" fmla="*/ 170503 h 440926"/>
              <a:gd name="connsiteX8" fmla="*/ 677293 w 3039999"/>
              <a:gd name="connsiteY8" fmla="*/ 170503 h 440926"/>
              <a:gd name="connsiteX9" fmla="*/ 778255 w 3039999"/>
              <a:gd name="connsiteY9" fmla="*/ 171086 h 440926"/>
              <a:gd name="connsiteX10" fmla="*/ 880207 w 3039999"/>
              <a:gd name="connsiteY10" fmla="*/ 170503 h 440926"/>
              <a:gd name="connsiteX11" fmla="*/ 983149 w 3039999"/>
              <a:gd name="connsiteY11" fmla="*/ 169086 h 440926"/>
              <a:gd name="connsiteX12" fmla="*/ 1086420 w 3039999"/>
              <a:gd name="connsiteY12" fmla="*/ 167753 h 440926"/>
              <a:gd name="connsiteX13" fmla="*/ 1191011 w 3039999"/>
              <a:gd name="connsiteY13" fmla="*/ 165003 h 440926"/>
              <a:gd name="connsiteX14" fmla="*/ 1296922 w 3039999"/>
              <a:gd name="connsiteY14" fmla="*/ 162336 h 440926"/>
              <a:gd name="connsiteX15" fmla="*/ 1402173 w 3039999"/>
              <a:gd name="connsiteY15" fmla="*/ 158836 h 440926"/>
              <a:gd name="connsiteX16" fmla="*/ 1508744 w 3039999"/>
              <a:gd name="connsiteY16" fmla="*/ 154169 h 440926"/>
              <a:gd name="connsiteX17" fmla="*/ 1616635 w 3039999"/>
              <a:gd name="connsiteY17" fmla="*/ 148669 h 440926"/>
              <a:gd name="connsiteX18" fmla="*/ 1724525 w 3039999"/>
              <a:gd name="connsiteY18" fmla="*/ 143252 h 440926"/>
              <a:gd name="connsiteX19" fmla="*/ 1832416 w 3039999"/>
              <a:gd name="connsiteY19" fmla="*/ 136335 h 440926"/>
              <a:gd name="connsiteX20" fmla="*/ 1942286 w 3039999"/>
              <a:gd name="connsiteY20" fmla="*/ 128169 h 440926"/>
              <a:gd name="connsiteX21" fmla="*/ 2050177 w 3039999"/>
              <a:gd name="connsiteY21" fmla="*/ 120002 h 440926"/>
              <a:gd name="connsiteX22" fmla="*/ 2160047 w 3039999"/>
              <a:gd name="connsiteY22" fmla="*/ 110419 h 440926"/>
              <a:gd name="connsiteX23" fmla="*/ 2270907 w 3039999"/>
              <a:gd name="connsiteY23" fmla="*/ 100168 h 440926"/>
              <a:gd name="connsiteX24" fmla="*/ 2379788 w 3039999"/>
              <a:gd name="connsiteY24" fmla="*/ 89251 h 440926"/>
              <a:gd name="connsiteX25" fmla="*/ 2489988 w 3039999"/>
              <a:gd name="connsiteY25" fmla="*/ 76418 h 440926"/>
              <a:gd name="connsiteX26" fmla="*/ 2600188 w 3039999"/>
              <a:gd name="connsiteY26" fmla="*/ 62751 h 440926"/>
              <a:gd name="connsiteX27" fmla="*/ 2710388 w 3039999"/>
              <a:gd name="connsiteY27" fmla="*/ 49168 h 440926"/>
              <a:gd name="connsiteX28" fmla="*/ 2820258 w 3039999"/>
              <a:gd name="connsiteY28" fmla="*/ 33334 h 440926"/>
              <a:gd name="connsiteX29" fmla="*/ 2930129 w 3039999"/>
              <a:gd name="connsiteY29" fmla="*/ 17000 h 440926"/>
              <a:gd name="connsiteX30" fmla="*/ 3039999 w 3039999"/>
              <a:gd name="connsiteY30" fmla="*/ 0 h 440926"/>
              <a:gd name="connsiteX31" fmla="*/ 3026141 w 3039999"/>
              <a:gd name="connsiteY31" fmla="*/ 440924 h 440926"/>
              <a:gd name="connsiteX32" fmla="*/ 2677942 w 3039999"/>
              <a:gd name="connsiteY32" fmla="*/ 435925 h 440926"/>
              <a:gd name="connsiteX33" fmla="*/ 2643381 w 3039999"/>
              <a:gd name="connsiteY33" fmla="*/ 434739 h 440926"/>
              <a:gd name="connsiteX34" fmla="*/ 2673098 w 3039999"/>
              <a:gd name="connsiteY34" fmla="*/ 197552 h 440926"/>
              <a:gd name="connsiteX35" fmla="*/ 2600644 w 3039999"/>
              <a:gd name="connsiteY35" fmla="*/ 199684 h 440926"/>
              <a:gd name="connsiteX36" fmla="*/ 2342303 w 3039999"/>
              <a:gd name="connsiteY36" fmla="*/ 205715 h 440926"/>
              <a:gd name="connsiteX37" fmla="*/ 2084160 w 3039999"/>
              <a:gd name="connsiteY37" fmla="*/ 210171 h 440926"/>
              <a:gd name="connsiteX38" fmla="*/ 1825032 w 3039999"/>
              <a:gd name="connsiteY38" fmla="*/ 209703 h 440926"/>
              <a:gd name="connsiteX39" fmla="*/ 1567480 w 3039999"/>
              <a:gd name="connsiteY39" fmla="*/ 209433 h 440926"/>
              <a:gd name="connsiteX40" fmla="*/ 1308551 w 3039999"/>
              <a:gd name="connsiteY40" fmla="*/ 207391 h 440926"/>
              <a:gd name="connsiteX41" fmla="*/ 1053363 w 3039999"/>
              <a:gd name="connsiteY41" fmla="*/ 201018 h 440926"/>
              <a:gd name="connsiteX42" fmla="*/ 795223 w 3039999"/>
              <a:gd name="connsiteY42" fmla="*/ 192674 h 440926"/>
              <a:gd name="connsiteX43" fmla="*/ 538856 w 3039999"/>
              <a:gd name="connsiteY43" fmla="*/ 182954 h 440926"/>
              <a:gd name="connsiteX44" fmla="*/ 286033 w 3039999"/>
              <a:gd name="connsiteY44" fmla="*/ 170477 h 440926"/>
              <a:gd name="connsiteX45" fmla="*/ 31635 w 3039999"/>
              <a:gd name="connsiteY45" fmla="*/ 157803 h 440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039999" h="440926">
                <a:moveTo>
                  <a:pt x="0" y="155844"/>
                </a:moveTo>
                <a:lnTo>
                  <a:pt x="6524" y="156086"/>
                </a:lnTo>
                <a:lnTo>
                  <a:pt x="98577" y="159586"/>
                </a:lnTo>
                <a:lnTo>
                  <a:pt x="191951" y="162919"/>
                </a:lnTo>
                <a:lnTo>
                  <a:pt x="285984" y="165003"/>
                </a:lnTo>
                <a:lnTo>
                  <a:pt x="381667" y="167003"/>
                </a:lnTo>
                <a:lnTo>
                  <a:pt x="478999" y="169086"/>
                </a:lnTo>
                <a:lnTo>
                  <a:pt x="577652" y="170503"/>
                </a:lnTo>
                <a:lnTo>
                  <a:pt x="677293" y="170503"/>
                </a:lnTo>
                <a:lnTo>
                  <a:pt x="778255" y="171086"/>
                </a:lnTo>
                <a:lnTo>
                  <a:pt x="880207" y="170503"/>
                </a:lnTo>
                <a:lnTo>
                  <a:pt x="983149" y="169086"/>
                </a:lnTo>
                <a:lnTo>
                  <a:pt x="1086420" y="167753"/>
                </a:lnTo>
                <a:lnTo>
                  <a:pt x="1191011" y="165003"/>
                </a:lnTo>
                <a:lnTo>
                  <a:pt x="1296922" y="162336"/>
                </a:lnTo>
                <a:lnTo>
                  <a:pt x="1402173" y="158836"/>
                </a:lnTo>
                <a:lnTo>
                  <a:pt x="1508744" y="154169"/>
                </a:lnTo>
                <a:lnTo>
                  <a:pt x="1616635" y="148669"/>
                </a:lnTo>
                <a:lnTo>
                  <a:pt x="1724525" y="143252"/>
                </a:lnTo>
                <a:lnTo>
                  <a:pt x="1832416" y="136335"/>
                </a:lnTo>
                <a:lnTo>
                  <a:pt x="1942286" y="128169"/>
                </a:lnTo>
                <a:lnTo>
                  <a:pt x="2050177" y="120002"/>
                </a:lnTo>
                <a:lnTo>
                  <a:pt x="2160047" y="110419"/>
                </a:lnTo>
                <a:lnTo>
                  <a:pt x="2270907" y="100168"/>
                </a:lnTo>
                <a:lnTo>
                  <a:pt x="2379788" y="89251"/>
                </a:lnTo>
                <a:lnTo>
                  <a:pt x="2489988" y="76418"/>
                </a:lnTo>
                <a:lnTo>
                  <a:pt x="2600188" y="62751"/>
                </a:lnTo>
                <a:lnTo>
                  <a:pt x="2710388" y="49168"/>
                </a:lnTo>
                <a:lnTo>
                  <a:pt x="2820258" y="33334"/>
                </a:lnTo>
                <a:lnTo>
                  <a:pt x="2930129" y="17000"/>
                </a:lnTo>
                <a:lnTo>
                  <a:pt x="3039999" y="0"/>
                </a:lnTo>
                <a:cubicBezTo>
                  <a:pt x="3029771" y="277755"/>
                  <a:pt x="3036370" y="163169"/>
                  <a:pt x="3026141" y="440924"/>
                </a:cubicBezTo>
                <a:cubicBezTo>
                  <a:pt x="2925757" y="440997"/>
                  <a:pt x="2808081" y="439255"/>
                  <a:pt x="2677942" y="435925"/>
                </a:cubicBezTo>
                <a:lnTo>
                  <a:pt x="2643381" y="434739"/>
                </a:lnTo>
                <a:lnTo>
                  <a:pt x="2673098" y="197552"/>
                </a:lnTo>
                <a:lnTo>
                  <a:pt x="2600644" y="199684"/>
                </a:lnTo>
                <a:lnTo>
                  <a:pt x="2342303" y="205715"/>
                </a:lnTo>
                <a:lnTo>
                  <a:pt x="2084160" y="210171"/>
                </a:lnTo>
                <a:lnTo>
                  <a:pt x="1825032" y="209703"/>
                </a:lnTo>
                <a:lnTo>
                  <a:pt x="1567480" y="209433"/>
                </a:lnTo>
                <a:lnTo>
                  <a:pt x="1308551" y="207391"/>
                </a:lnTo>
                <a:lnTo>
                  <a:pt x="1053363" y="201018"/>
                </a:lnTo>
                <a:lnTo>
                  <a:pt x="795223" y="192674"/>
                </a:lnTo>
                <a:lnTo>
                  <a:pt x="538856" y="182954"/>
                </a:lnTo>
                <a:lnTo>
                  <a:pt x="286033" y="170477"/>
                </a:lnTo>
                <a:lnTo>
                  <a:pt x="31635" y="157803"/>
                </a:lnTo>
                <a:close/>
              </a:path>
            </a:pathLst>
          </a:custGeom>
          <a:solidFill>
            <a:schemeClr val="bg1">
              <a:alpha val="20000"/>
            </a:schemeClr>
          </a:solidFill>
          <a:ln>
            <a:noFill/>
          </a:ln>
        </p:spPr>
        <p:txBody>
          <a:bodyPr wrap="square">
            <a:noAutofit/>
          </a:bodyPr>
          <a:lstStyle/>
          <a:p>
            <a:endParaRPr lang="en-US" dirty="0"/>
          </a:p>
        </p:txBody>
      </p:sp>
      <p:sp>
        <p:nvSpPr>
          <p:cNvPr id="13" name="Slide Number Placeholder 4">
            <a:extLst>
              <a:ext uri="{FF2B5EF4-FFF2-40B4-BE49-F238E27FC236}">
                <a16:creationId xmlns:a16="http://schemas.microsoft.com/office/drawing/2014/main" id="{8C47088C-48D9-4CE6-BB0F-799182FF65BC}"/>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0997348" y="6353984"/>
            <a:ext cx="838199" cy="342653"/>
          </a:xfrm>
          <a:prstGeom prst="rect">
            <a:avLst/>
          </a:prstGeom>
        </p:spPr>
        <p:txBody>
          <a:bodyPr vert="horz" lIns="91440" tIns="45720" rIns="91440" bIns="45720" rtlCol="0" anchor="b"/>
          <a:lstStyle>
            <a:defPPr>
              <a:defRPr lang="en-US"/>
            </a:defPPr>
            <a:lvl1pPr marL="0" algn="ctr" defTabSz="457200" rtl="0" eaLnBrk="1" latinLnBrk="0" hangingPunct="1">
              <a:defRPr sz="2800" b="0" i="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spcAft>
                <a:spcPts val="600"/>
              </a:spcAft>
            </a:pPr>
            <a:fld id="{3E59737B-AF67-42EE-B20D-05656D79239C}" type="slidenum">
              <a:rPr lang="en-US" sz="1000" b="1" smtClean="0">
                <a:solidFill>
                  <a:schemeClr val="accent1"/>
                </a:solidFill>
              </a:rPr>
              <a:pPr algn="r">
                <a:spcAft>
                  <a:spcPts val="600"/>
                </a:spcAft>
              </a:pPr>
              <a:t>2</a:t>
            </a:fld>
            <a:endParaRPr lang="en-US" sz="1000" b="1" dirty="0">
              <a:solidFill>
                <a:schemeClr val="accent1"/>
              </a:solidFill>
            </a:endParaRPr>
          </a:p>
        </p:txBody>
      </p:sp>
      <p:sp>
        <p:nvSpPr>
          <p:cNvPr id="3" name="TextBox 2">
            <a:extLst>
              <a:ext uri="{FF2B5EF4-FFF2-40B4-BE49-F238E27FC236}">
                <a16:creationId xmlns:a16="http://schemas.microsoft.com/office/drawing/2014/main" id="{F15CC463-D714-4BE7-9DFC-A7F83367127A}"/>
              </a:ext>
            </a:extLst>
          </p:cNvPr>
          <p:cNvSpPr txBox="1"/>
          <p:nvPr/>
        </p:nvSpPr>
        <p:spPr>
          <a:xfrm>
            <a:off x="2771937" y="4966706"/>
            <a:ext cx="6928500" cy="1323439"/>
          </a:xfrm>
          <a:prstGeom prst="rect">
            <a:avLst/>
          </a:prstGeom>
          <a:noFill/>
        </p:spPr>
        <p:txBody>
          <a:bodyPr wrap="none" rtlCol="0">
            <a:spAutoFit/>
          </a:bodyPr>
          <a:lstStyle/>
          <a:p>
            <a:pPr algn="ctr"/>
            <a:r>
              <a:rPr lang="en-US" sz="4000" b="1" dirty="0">
                <a:solidFill>
                  <a:schemeClr val="bg1"/>
                </a:solidFill>
              </a:rPr>
              <a:t>MINISTER JOHN EASTERLING</a:t>
            </a:r>
          </a:p>
          <a:p>
            <a:pPr algn="ctr"/>
            <a:r>
              <a:rPr lang="en-US" sz="4000" b="1" dirty="0">
                <a:solidFill>
                  <a:schemeClr val="bg1"/>
                </a:solidFill>
              </a:rPr>
              <a:t>UNCG</a:t>
            </a:r>
          </a:p>
        </p:txBody>
      </p:sp>
    </p:spTree>
    <p:extLst>
      <p:ext uri="{BB962C8B-B14F-4D97-AF65-F5344CB8AC3E}">
        <p14:creationId xmlns:p14="http://schemas.microsoft.com/office/powerpoint/2010/main" val="4183226011"/>
      </p:ext>
    </p:extLst>
  </p:cSld>
  <p:clrMapOvr>
    <a:masterClrMapping/>
  </p:clrMapOvr>
  <p:transition spd="slow" advTm="3465">
    <p:randomBar dir="vert"/>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49AF1E17-E2EA-4DFA-ABA4-1FF1F27FA1B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275" y="643466"/>
            <a:ext cx="1970939" cy="5571067"/>
          </a:xfrm>
          <a:custGeom>
            <a:avLst/>
            <a:gdLst>
              <a:gd name="connsiteX0" fmla="*/ 0 w 1970939"/>
              <a:gd name="connsiteY0" fmla="*/ 0 h 5571067"/>
              <a:gd name="connsiteX1" fmla="*/ 1774861 w 1970939"/>
              <a:gd name="connsiteY1" fmla="*/ 0 h 5571067"/>
              <a:gd name="connsiteX2" fmla="*/ 1780256 w 1970939"/>
              <a:gd name="connsiteY2" fmla="*/ 32931 h 5571067"/>
              <a:gd name="connsiteX3" fmla="*/ 1802197 w 1970939"/>
              <a:gd name="connsiteY3" fmla="*/ 170349 h 5571067"/>
              <a:gd name="connsiteX4" fmla="*/ 1820981 w 1970939"/>
              <a:gd name="connsiteY4" fmla="*/ 308372 h 5571067"/>
              <a:gd name="connsiteX5" fmla="*/ 1839923 w 1970939"/>
              <a:gd name="connsiteY5" fmla="*/ 445791 h 5571067"/>
              <a:gd name="connsiteX6" fmla="*/ 1857602 w 1970939"/>
              <a:gd name="connsiteY6" fmla="*/ 583814 h 5571067"/>
              <a:gd name="connsiteX7" fmla="*/ 1872756 w 1970939"/>
              <a:gd name="connsiteY7" fmla="*/ 720022 h 5571067"/>
              <a:gd name="connsiteX8" fmla="*/ 1887120 w 1970939"/>
              <a:gd name="connsiteY8" fmla="*/ 858046 h 5571067"/>
              <a:gd name="connsiteX9" fmla="*/ 1900223 w 1970939"/>
              <a:gd name="connsiteY9" fmla="*/ 995464 h 5571067"/>
              <a:gd name="connsiteX10" fmla="*/ 1911588 w 1970939"/>
              <a:gd name="connsiteY10" fmla="*/ 1130461 h 5571067"/>
              <a:gd name="connsiteX11" fmla="*/ 1922953 w 1970939"/>
              <a:gd name="connsiteY11" fmla="*/ 1267274 h 5571067"/>
              <a:gd name="connsiteX12" fmla="*/ 1932424 w 1970939"/>
              <a:gd name="connsiteY12" fmla="*/ 1402271 h 5571067"/>
              <a:gd name="connsiteX13" fmla="*/ 1939842 w 1970939"/>
              <a:gd name="connsiteY13" fmla="*/ 1537267 h 5571067"/>
              <a:gd name="connsiteX14" fmla="*/ 1947577 w 1970939"/>
              <a:gd name="connsiteY14" fmla="*/ 1671659 h 5571067"/>
              <a:gd name="connsiteX15" fmla="*/ 1954049 w 1970939"/>
              <a:gd name="connsiteY15" fmla="*/ 1804840 h 5571067"/>
              <a:gd name="connsiteX16" fmla="*/ 1958627 w 1970939"/>
              <a:gd name="connsiteY16" fmla="*/ 1936810 h 5571067"/>
              <a:gd name="connsiteX17" fmla="*/ 1962573 w 1970939"/>
              <a:gd name="connsiteY17" fmla="*/ 2068780 h 5571067"/>
              <a:gd name="connsiteX18" fmla="*/ 1966361 w 1970939"/>
              <a:gd name="connsiteY18" fmla="*/ 2199539 h 5571067"/>
              <a:gd name="connsiteX19" fmla="*/ 1968098 w 1970939"/>
              <a:gd name="connsiteY19" fmla="*/ 2328482 h 5571067"/>
              <a:gd name="connsiteX20" fmla="*/ 1969992 w 1970939"/>
              <a:gd name="connsiteY20" fmla="*/ 2457425 h 5571067"/>
              <a:gd name="connsiteX21" fmla="*/ 1970939 w 1970939"/>
              <a:gd name="connsiteY21" fmla="*/ 2584552 h 5571067"/>
              <a:gd name="connsiteX22" fmla="*/ 1969992 w 1970939"/>
              <a:gd name="connsiteY22" fmla="*/ 2710469 h 5571067"/>
              <a:gd name="connsiteX23" fmla="*/ 1969992 w 1970939"/>
              <a:gd name="connsiteY23" fmla="*/ 2835174 h 5571067"/>
              <a:gd name="connsiteX24" fmla="*/ 1968098 w 1970939"/>
              <a:gd name="connsiteY24" fmla="*/ 2958669 h 5571067"/>
              <a:gd name="connsiteX25" fmla="*/ 1965256 w 1970939"/>
              <a:gd name="connsiteY25" fmla="*/ 3079742 h 5571067"/>
              <a:gd name="connsiteX26" fmla="*/ 1962573 w 1970939"/>
              <a:gd name="connsiteY26" fmla="*/ 3199605 h 5571067"/>
              <a:gd name="connsiteX27" fmla="*/ 1959574 w 1970939"/>
              <a:gd name="connsiteY27" fmla="*/ 3317046 h 5571067"/>
              <a:gd name="connsiteX28" fmla="*/ 1954996 w 1970939"/>
              <a:gd name="connsiteY28" fmla="*/ 3433882 h 5571067"/>
              <a:gd name="connsiteX29" fmla="*/ 1950103 w 1970939"/>
              <a:gd name="connsiteY29" fmla="*/ 3548902 h 5571067"/>
              <a:gd name="connsiteX30" fmla="*/ 1945683 w 1970939"/>
              <a:gd name="connsiteY30" fmla="*/ 3661500 h 5571067"/>
              <a:gd name="connsiteX31" fmla="*/ 1933213 w 1970939"/>
              <a:gd name="connsiteY31" fmla="*/ 3881248 h 5571067"/>
              <a:gd name="connsiteX32" fmla="*/ 1919953 w 1970939"/>
              <a:gd name="connsiteY32" fmla="*/ 4091916 h 5571067"/>
              <a:gd name="connsiteX33" fmla="*/ 1906063 w 1970939"/>
              <a:gd name="connsiteY33" fmla="*/ 4294109 h 5571067"/>
              <a:gd name="connsiteX34" fmla="*/ 1890751 w 1970939"/>
              <a:gd name="connsiteY34" fmla="*/ 4485405 h 5571067"/>
              <a:gd name="connsiteX35" fmla="*/ 1874809 w 1970939"/>
              <a:gd name="connsiteY35" fmla="*/ 4668226 h 5571067"/>
              <a:gd name="connsiteX36" fmla="*/ 1857602 w 1970939"/>
              <a:gd name="connsiteY36" fmla="*/ 4837728 h 5571067"/>
              <a:gd name="connsiteX37" fmla="*/ 1840713 w 1970939"/>
              <a:gd name="connsiteY37" fmla="*/ 4996940 h 5571067"/>
              <a:gd name="connsiteX38" fmla="*/ 1823823 w 1970939"/>
              <a:gd name="connsiteY38" fmla="*/ 5143439 h 5571067"/>
              <a:gd name="connsiteX39" fmla="*/ 1807880 w 1970939"/>
              <a:gd name="connsiteY39" fmla="*/ 5277830 h 5571067"/>
              <a:gd name="connsiteX40" fmla="*/ 1792726 w 1970939"/>
              <a:gd name="connsiteY40" fmla="*/ 5397087 h 5571067"/>
              <a:gd name="connsiteX41" fmla="*/ 1778362 w 1970939"/>
              <a:gd name="connsiteY41" fmla="*/ 5504843 h 5571067"/>
              <a:gd name="connsiteX42" fmla="*/ 1769613 w 1970939"/>
              <a:gd name="connsiteY42" fmla="*/ 5571067 h 5571067"/>
              <a:gd name="connsiteX43" fmla="*/ 0 w 1970939"/>
              <a:gd name="connsiteY43" fmla="*/ 5571067 h 5571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970939" h="5571067">
                <a:moveTo>
                  <a:pt x="0" y="0"/>
                </a:moveTo>
                <a:lnTo>
                  <a:pt x="1774861" y="0"/>
                </a:lnTo>
                <a:lnTo>
                  <a:pt x="1780256" y="32931"/>
                </a:lnTo>
                <a:lnTo>
                  <a:pt x="1802197" y="170349"/>
                </a:lnTo>
                <a:lnTo>
                  <a:pt x="1820981" y="308372"/>
                </a:lnTo>
                <a:lnTo>
                  <a:pt x="1839923" y="445791"/>
                </a:lnTo>
                <a:lnTo>
                  <a:pt x="1857602" y="583814"/>
                </a:lnTo>
                <a:lnTo>
                  <a:pt x="1872756" y="720022"/>
                </a:lnTo>
                <a:lnTo>
                  <a:pt x="1887120" y="858046"/>
                </a:lnTo>
                <a:lnTo>
                  <a:pt x="1900223" y="995464"/>
                </a:lnTo>
                <a:lnTo>
                  <a:pt x="1911588" y="1130461"/>
                </a:lnTo>
                <a:lnTo>
                  <a:pt x="1922953" y="1267274"/>
                </a:lnTo>
                <a:lnTo>
                  <a:pt x="1932424" y="1402271"/>
                </a:lnTo>
                <a:lnTo>
                  <a:pt x="1939842" y="1537267"/>
                </a:lnTo>
                <a:lnTo>
                  <a:pt x="1947577" y="1671659"/>
                </a:lnTo>
                <a:lnTo>
                  <a:pt x="1954049" y="1804840"/>
                </a:lnTo>
                <a:lnTo>
                  <a:pt x="1958627" y="1936810"/>
                </a:lnTo>
                <a:lnTo>
                  <a:pt x="1962573" y="2068780"/>
                </a:lnTo>
                <a:lnTo>
                  <a:pt x="1966361" y="2199539"/>
                </a:lnTo>
                <a:lnTo>
                  <a:pt x="1968098" y="2328482"/>
                </a:lnTo>
                <a:lnTo>
                  <a:pt x="1969992" y="2457425"/>
                </a:lnTo>
                <a:lnTo>
                  <a:pt x="1970939" y="2584552"/>
                </a:lnTo>
                <a:lnTo>
                  <a:pt x="1969992" y="2710469"/>
                </a:lnTo>
                <a:lnTo>
                  <a:pt x="1969992" y="2835174"/>
                </a:lnTo>
                <a:lnTo>
                  <a:pt x="1968098" y="2958669"/>
                </a:lnTo>
                <a:lnTo>
                  <a:pt x="1965256" y="3079742"/>
                </a:lnTo>
                <a:lnTo>
                  <a:pt x="1962573" y="3199605"/>
                </a:lnTo>
                <a:lnTo>
                  <a:pt x="1959574" y="3317046"/>
                </a:lnTo>
                <a:lnTo>
                  <a:pt x="1954996" y="3433882"/>
                </a:lnTo>
                <a:lnTo>
                  <a:pt x="1950103" y="3548902"/>
                </a:lnTo>
                <a:lnTo>
                  <a:pt x="1945683" y="3661500"/>
                </a:lnTo>
                <a:lnTo>
                  <a:pt x="1933213" y="3881248"/>
                </a:lnTo>
                <a:lnTo>
                  <a:pt x="1919953" y="4091916"/>
                </a:lnTo>
                <a:lnTo>
                  <a:pt x="1906063" y="4294109"/>
                </a:lnTo>
                <a:lnTo>
                  <a:pt x="1890751" y="4485405"/>
                </a:lnTo>
                <a:lnTo>
                  <a:pt x="1874809" y="4668226"/>
                </a:lnTo>
                <a:lnTo>
                  <a:pt x="1857602" y="4837728"/>
                </a:lnTo>
                <a:lnTo>
                  <a:pt x="1840713" y="4996940"/>
                </a:lnTo>
                <a:lnTo>
                  <a:pt x="1823823" y="5143439"/>
                </a:lnTo>
                <a:lnTo>
                  <a:pt x="1807880" y="5277830"/>
                </a:lnTo>
                <a:lnTo>
                  <a:pt x="1792726" y="5397087"/>
                </a:lnTo>
                <a:lnTo>
                  <a:pt x="1778362" y="5504843"/>
                </a:lnTo>
                <a:lnTo>
                  <a:pt x="1769613" y="5571067"/>
                </a:lnTo>
                <a:lnTo>
                  <a:pt x="0" y="5571067"/>
                </a:lnTo>
                <a:close/>
              </a:path>
            </a:pathLst>
          </a:custGeom>
          <a:blipFill>
            <a:blip r:embed="rId2">
              <a:duotone>
                <a:schemeClr val="dk2">
                  <a:shade val="69000"/>
                  <a:hueMod val="91000"/>
                  <a:satMod val="164000"/>
                  <a:lumMod val="74000"/>
                </a:schemeClr>
                <a:schemeClr val="dk2">
                  <a:hueMod val="124000"/>
                  <a:satMod val="140000"/>
                  <a:lumMod val="142000"/>
                </a:schemeClr>
              </a:duotone>
            </a:blip>
            <a:stretch>
              <a:fillRect l="-12279" t="-11550" r="-120392" b="-1155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p>
            <a:endParaRPr lang="en-US" dirty="0"/>
          </a:p>
        </p:txBody>
      </p:sp>
      <p:sp>
        <p:nvSpPr>
          <p:cNvPr id="9" name="Freeform 5">
            <a:extLst>
              <a:ext uri="{FF2B5EF4-FFF2-40B4-BE49-F238E27FC236}">
                <a16:creationId xmlns:a16="http://schemas.microsoft.com/office/drawing/2014/main" id="{5B254329-6146-42F5-9E30-4BB7D945795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880752" y="1770635"/>
            <a:ext cx="3346744" cy="612847"/>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dirty="0"/>
          </a:p>
        </p:txBody>
      </p:sp>
      <p:pic>
        <p:nvPicPr>
          <p:cNvPr id="2" name="Picture 1">
            <a:extLst>
              <a:ext uri="{FF2B5EF4-FFF2-40B4-BE49-F238E27FC236}">
                <a16:creationId xmlns:a16="http://schemas.microsoft.com/office/drawing/2014/main" id="{D5486F1B-5869-4056-A6A0-B953BCEAC0D5}"/>
              </a:ext>
            </a:extLst>
          </p:cNvPr>
          <p:cNvPicPr>
            <a:picLocks noChangeAspect="1"/>
          </p:cNvPicPr>
          <p:nvPr/>
        </p:nvPicPr>
        <p:blipFill rotWithShape="1">
          <a:blip r:embed="rId3"/>
          <a:srcRect t="33686" r="-1" b="21329"/>
          <a:stretch/>
        </p:blipFill>
        <p:spPr>
          <a:xfrm>
            <a:off x="2260148" y="643467"/>
            <a:ext cx="9288385" cy="5571066"/>
          </a:xfrm>
          <a:custGeom>
            <a:avLst/>
            <a:gdLst>
              <a:gd name="connsiteX0" fmla="*/ 55276 w 6933502"/>
              <a:gd name="connsiteY0" fmla="*/ 0 h 5571066"/>
              <a:gd name="connsiteX1" fmla="*/ 6933502 w 6933502"/>
              <a:gd name="connsiteY1" fmla="*/ 0 h 5571066"/>
              <a:gd name="connsiteX2" fmla="*/ 6933502 w 6933502"/>
              <a:gd name="connsiteY2" fmla="*/ 5571066 h 5571066"/>
              <a:gd name="connsiteX3" fmla="*/ 0 w 6933502"/>
              <a:gd name="connsiteY3" fmla="*/ 5571066 h 5571066"/>
              <a:gd name="connsiteX4" fmla="*/ 0 w 6933502"/>
              <a:gd name="connsiteY4" fmla="*/ 5571065 h 5571066"/>
              <a:gd name="connsiteX5" fmla="*/ 50061 w 6933502"/>
              <a:gd name="connsiteY5" fmla="*/ 5571065 h 5571066"/>
              <a:gd name="connsiteX6" fmla="*/ 58753 w 6933502"/>
              <a:gd name="connsiteY6" fmla="*/ 5504841 h 5571066"/>
              <a:gd name="connsiteX7" fmla="*/ 73023 w 6933502"/>
              <a:gd name="connsiteY7" fmla="*/ 5397085 h 5571066"/>
              <a:gd name="connsiteX8" fmla="*/ 88078 w 6933502"/>
              <a:gd name="connsiteY8" fmla="*/ 5277828 h 5571066"/>
              <a:gd name="connsiteX9" fmla="*/ 103917 w 6933502"/>
              <a:gd name="connsiteY9" fmla="*/ 5143437 h 5571066"/>
              <a:gd name="connsiteX10" fmla="*/ 120697 w 6933502"/>
              <a:gd name="connsiteY10" fmla="*/ 4996938 h 5571066"/>
              <a:gd name="connsiteX11" fmla="*/ 137476 w 6933502"/>
              <a:gd name="connsiteY11" fmla="*/ 4837726 h 5571066"/>
              <a:gd name="connsiteX12" fmla="*/ 154570 w 6933502"/>
              <a:gd name="connsiteY12" fmla="*/ 4668224 h 5571066"/>
              <a:gd name="connsiteX13" fmla="*/ 170408 w 6933502"/>
              <a:gd name="connsiteY13" fmla="*/ 4485403 h 5571066"/>
              <a:gd name="connsiteX14" fmla="*/ 185620 w 6933502"/>
              <a:gd name="connsiteY14" fmla="*/ 4294107 h 5571066"/>
              <a:gd name="connsiteX15" fmla="*/ 199420 w 6933502"/>
              <a:gd name="connsiteY15" fmla="*/ 4091914 h 5571066"/>
              <a:gd name="connsiteX16" fmla="*/ 212593 w 6933502"/>
              <a:gd name="connsiteY16" fmla="*/ 3881246 h 5571066"/>
              <a:gd name="connsiteX17" fmla="*/ 224982 w 6933502"/>
              <a:gd name="connsiteY17" fmla="*/ 3661498 h 5571066"/>
              <a:gd name="connsiteX18" fmla="*/ 229373 w 6933502"/>
              <a:gd name="connsiteY18" fmla="*/ 3548900 h 5571066"/>
              <a:gd name="connsiteX19" fmla="*/ 234234 w 6933502"/>
              <a:gd name="connsiteY19" fmla="*/ 3433880 h 5571066"/>
              <a:gd name="connsiteX20" fmla="*/ 238782 w 6933502"/>
              <a:gd name="connsiteY20" fmla="*/ 3317044 h 5571066"/>
              <a:gd name="connsiteX21" fmla="*/ 241761 w 6933502"/>
              <a:gd name="connsiteY21" fmla="*/ 3199603 h 5571066"/>
              <a:gd name="connsiteX22" fmla="*/ 244427 w 6933502"/>
              <a:gd name="connsiteY22" fmla="*/ 3079740 h 5571066"/>
              <a:gd name="connsiteX23" fmla="*/ 247250 w 6933502"/>
              <a:gd name="connsiteY23" fmla="*/ 2958667 h 5571066"/>
              <a:gd name="connsiteX24" fmla="*/ 249132 w 6933502"/>
              <a:gd name="connsiteY24" fmla="*/ 2835172 h 5571066"/>
              <a:gd name="connsiteX25" fmla="*/ 249132 w 6933502"/>
              <a:gd name="connsiteY25" fmla="*/ 2710467 h 5571066"/>
              <a:gd name="connsiteX26" fmla="*/ 250073 w 6933502"/>
              <a:gd name="connsiteY26" fmla="*/ 2584550 h 5571066"/>
              <a:gd name="connsiteX27" fmla="*/ 249132 w 6933502"/>
              <a:gd name="connsiteY27" fmla="*/ 2457423 h 5571066"/>
              <a:gd name="connsiteX28" fmla="*/ 247250 w 6933502"/>
              <a:gd name="connsiteY28" fmla="*/ 2328480 h 5571066"/>
              <a:gd name="connsiteX29" fmla="*/ 245525 w 6933502"/>
              <a:gd name="connsiteY29" fmla="*/ 2199537 h 5571066"/>
              <a:gd name="connsiteX30" fmla="*/ 241761 w 6933502"/>
              <a:gd name="connsiteY30" fmla="*/ 2068778 h 5571066"/>
              <a:gd name="connsiteX31" fmla="*/ 237841 w 6933502"/>
              <a:gd name="connsiteY31" fmla="*/ 1936808 h 5571066"/>
              <a:gd name="connsiteX32" fmla="*/ 233293 w 6933502"/>
              <a:gd name="connsiteY32" fmla="*/ 1804838 h 5571066"/>
              <a:gd name="connsiteX33" fmla="*/ 226863 w 6933502"/>
              <a:gd name="connsiteY33" fmla="*/ 1671657 h 5571066"/>
              <a:gd name="connsiteX34" fmla="*/ 219179 w 6933502"/>
              <a:gd name="connsiteY34" fmla="*/ 1537265 h 5571066"/>
              <a:gd name="connsiteX35" fmla="*/ 211809 w 6933502"/>
              <a:gd name="connsiteY35" fmla="*/ 1402269 h 5571066"/>
              <a:gd name="connsiteX36" fmla="*/ 202400 w 6933502"/>
              <a:gd name="connsiteY36" fmla="*/ 1267272 h 5571066"/>
              <a:gd name="connsiteX37" fmla="*/ 191109 w 6933502"/>
              <a:gd name="connsiteY37" fmla="*/ 1130459 h 5571066"/>
              <a:gd name="connsiteX38" fmla="*/ 179818 w 6933502"/>
              <a:gd name="connsiteY38" fmla="*/ 995462 h 5571066"/>
              <a:gd name="connsiteX39" fmla="*/ 166801 w 6933502"/>
              <a:gd name="connsiteY39" fmla="*/ 858044 h 5571066"/>
              <a:gd name="connsiteX40" fmla="*/ 152531 w 6933502"/>
              <a:gd name="connsiteY40" fmla="*/ 720020 h 5571066"/>
              <a:gd name="connsiteX41" fmla="*/ 137476 w 6933502"/>
              <a:gd name="connsiteY41" fmla="*/ 583812 h 5571066"/>
              <a:gd name="connsiteX42" fmla="*/ 119912 w 6933502"/>
              <a:gd name="connsiteY42" fmla="*/ 445789 h 5571066"/>
              <a:gd name="connsiteX43" fmla="*/ 101094 w 6933502"/>
              <a:gd name="connsiteY43" fmla="*/ 308370 h 5571066"/>
              <a:gd name="connsiteX44" fmla="*/ 82432 w 6933502"/>
              <a:gd name="connsiteY44" fmla="*/ 170347 h 5571066"/>
              <a:gd name="connsiteX45" fmla="*/ 60635 w 6933502"/>
              <a:gd name="connsiteY45" fmla="*/ 32929 h 5571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6933502" h="5571066">
                <a:moveTo>
                  <a:pt x="55276" y="0"/>
                </a:moveTo>
                <a:lnTo>
                  <a:pt x="6933502" y="0"/>
                </a:lnTo>
                <a:lnTo>
                  <a:pt x="6933502" y="5571066"/>
                </a:lnTo>
                <a:lnTo>
                  <a:pt x="0" y="5571066"/>
                </a:lnTo>
                <a:lnTo>
                  <a:pt x="0" y="5571065"/>
                </a:lnTo>
                <a:lnTo>
                  <a:pt x="50061" y="5571065"/>
                </a:lnTo>
                <a:lnTo>
                  <a:pt x="58753" y="5504841"/>
                </a:lnTo>
                <a:lnTo>
                  <a:pt x="73023" y="5397085"/>
                </a:lnTo>
                <a:lnTo>
                  <a:pt x="88078" y="5277828"/>
                </a:lnTo>
                <a:lnTo>
                  <a:pt x="103917" y="5143437"/>
                </a:lnTo>
                <a:lnTo>
                  <a:pt x="120697" y="4996938"/>
                </a:lnTo>
                <a:lnTo>
                  <a:pt x="137476" y="4837726"/>
                </a:lnTo>
                <a:lnTo>
                  <a:pt x="154570" y="4668224"/>
                </a:lnTo>
                <a:lnTo>
                  <a:pt x="170408" y="4485403"/>
                </a:lnTo>
                <a:lnTo>
                  <a:pt x="185620" y="4294107"/>
                </a:lnTo>
                <a:lnTo>
                  <a:pt x="199420" y="4091914"/>
                </a:lnTo>
                <a:lnTo>
                  <a:pt x="212593" y="3881246"/>
                </a:lnTo>
                <a:lnTo>
                  <a:pt x="224982" y="3661498"/>
                </a:lnTo>
                <a:lnTo>
                  <a:pt x="229373" y="3548900"/>
                </a:lnTo>
                <a:lnTo>
                  <a:pt x="234234" y="3433880"/>
                </a:lnTo>
                <a:lnTo>
                  <a:pt x="238782" y="3317044"/>
                </a:lnTo>
                <a:lnTo>
                  <a:pt x="241761" y="3199603"/>
                </a:lnTo>
                <a:lnTo>
                  <a:pt x="244427" y="3079740"/>
                </a:lnTo>
                <a:lnTo>
                  <a:pt x="247250" y="2958667"/>
                </a:lnTo>
                <a:lnTo>
                  <a:pt x="249132" y="2835172"/>
                </a:lnTo>
                <a:lnTo>
                  <a:pt x="249132" y="2710467"/>
                </a:lnTo>
                <a:lnTo>
                  <a:pt x="250073" y="2584550"/>
                </a:lnTo>
                <a:lnTo>
                  <a:pt x="249132" y="2457423"/>
                </a:lnTo>
                <a:lnTo>
                  <a:pt x="247250" y="2328480"/>
                </a:lnTo>
                <a:lnTo>
                  <a:pt x="245525" y="2199537"/>
                </a:lnTo>
                <a:lnTo>
                  <a:pt x="241761" y="2068778"/>
                </a:lnTo>
                <a:lnTo>
                  <a:pt x="237841" y="1936808"/>
                </a:lnTo>
                <a:lnTo>
                  <a:pt x="233293" y="1804838"/>
                </a:lnTo>
                <a:lnTo>
                  <a:pt x="226863" y="1671657"/>
                </a:lnTo>
                <a:lnTo>
                  <a:pt x="219179" y="1537265"/>
                </a:lnTo>
                <a:lnTo>
                  <a:pt x="211809" y="1402269"/>
                </a:lnTo>
                <a:lnTo>
                  <a:pt x="202400" y="1267272"/>
                </a:lnTo>
                <a:lnTo>
                  <a:pt x="191109" y="1130459"/>
                </a:lnTo>
                <a:lnTo>
                  <a:pt x="179818" y="995462"/>
                </a:lnTo>
                <a:lnTo>
                  <a:pt x="166801" y="858044"/>
                </a:lnTo>
                <a:lnTo>
                  <a:pt x="152531" y="720020"/>
                </a:lnTo>
                <a:lnTo>
                  <a:pt x="137476" y="583812"/>
                </a:lnTo>
                <a:lnTo>
                  <a:pt x="119912" y="445789"/>
                </a:lnTo>
                <a:lnTo>
                  <a:pt x="101094" y="308370"/>
                </a:lnTo>
                <a:lnTo>
                  <a:pt x="82432" y="170347"/>
                </a:lnTo>
                <a:lnTo>
                  <a:pt x="60635" y="32929"/>
                </a:lnTo>
                <a:close/>
              </a:path>
            </a:pathLst>
          </a:custGeom>
        </p:spPr>
      </p:pic>
      <p:sp>
        <p:nvSpPr>
          <p:cNvPr id="11" name="Rectangle 10">
            <a:extLst>
              <a:ext uri="{FF2B5EF4-FFF2-40B4-BE49-F238E27FC236}">
                <a16:creationId xmlns:a16="http://schemas.microsoft.com/office/drawing/2014/main" id="{72BE43CF-5A8F-4260-9B74-14E5BE9D6E4D}"/>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TextBox 2">
            <a:extLst>
              <a:ext uri="{FF2B5EF4-FFF2-40B4-BE49-F238E27FC236}">
                <a16:creationId xmlns:a16="http://schemas.microsoft.com/office/drawing/2014/main" id="{038C3F11-9CC8-4715-8700-F73D77889E1B}"/>
              </a:ext>
            </a:extLst>
          </p:cNvPr>
          <p:cNvSpPr txBox="1"/>
          <p:nvPr/>
        </p:nvSpPr>
        <p:spPr>
          <a:xfrm>
            <a:off x="2758600" y="5042962"/>
            <a:ext cx="7811754" cy="584775"/>
          </a:xfrm>
          <a:prstGeom prst="rect">
            <a:avLst/>
          </a:prstGeom>
          <a:noFill/>
        </p:spPr>
        <p:txBody>
          <a:bodyPr wrap="none" rtlCol="0">
            <a:spAutoFit/>
          </a:bodyPr>
          <a:lstStyle/>
          <a:p>
            <a:r>
              <a:rPr lang="en-US" sz="3200" b="1" dirty="0">
                <a:solidFill>
                  <a:schemeClr val="bg1"/>
                </a:solidFill>
              </a:rPr>
              <a:t>YOUTH SUNDAY: MINISTER TINA PEGUES</a:t>
            </a:r>
          </a:p>
        </p:txBody>
      </p:sp>
    </p:spTree>
    <p:extLst>
      <p:ext uri="{BB962C8B-B14F-4D97-AF65-F5344CB8AC3E}">
        <p14:creationId xmlns:p14="http://schemas.microsoft.com/office/powerpoint/2010/main" val="1898324992"/>
      </p:ext>
    </p:extLst>
  </p:cSld>
  <p:clrMapOvr>
    <a:masterClrMapping/>
  </p:clrMapOvr>
  <mc:AlternateContent xmlns:mc="http://schemas.openxmlformats.org/markup-compatibility/2006">
    <mc:Choice xmlns:p14="http://schemas.microsoft.com/office/powerpoint/2010/main" Requires="p14">
      <p:transition spd="med" p14:dur="700" advTm="2327">
        <p:fade/>
      </p:transition>
    </mc:Choice>
    <mc:Fallback>
      <p:transition spd="med" advTm="2327">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group of people standing in front of a crowd&#10;&#10;Description generated with very high confidence">
            <a:extLst>
              <a:ext uri="{FF2B5EF4-FFF2-40B4-BE49-F238E27FC236}">
                <a16:creationId xmlns:a16="http://schemas.microsoft.com/office/drawing/2014/main" id="{40E66B69-B176-452B-934A-C2FE73FA9122}"/>
              </a:ext>
            </a:extLst>
          </p:cNvPr>
          <p:cNvPicPr>
            <a:picLocks noChangeAspect="1"/>
          </p:cNvPicPr>
          <p:nvPr/>
        </p:nvPicPr>
        <p:blipFill rotWithShape="1">
          <a:blip r:embed="rId2"/>
          <a:srcRect t="8652" b="16348"/>
          <a:stretch/>
        </p:blipFill>
        <p:spPr>
          <a:xfrm>
            <a:off x="20" y="10"/>
            <a:ext cx="12191980" cy="6857990"/>
          </a:xfrm>
          <a:prstGeom prst="rect">
            <a:avLst/>
          </a:prstGeom>
        </p:spPr>
      </p:pic>
    </p:spTree>
    <p:extLst>
      <p:ext uri="{BB962C8B-B14F-4D97-AF65-F5344CB8AC3E}">
        <p14:creationId xmlns:p14="http://schemas.microsoft.com/office/powerpoint/2010/main" val="2898648142"/>
      </p:ext>
    </p:extLst>
  </p:cSld>
  <p:clrMapOvr>
    <a:masterClrMapping/>
  </p:clrMapOvr>
  <p:transition spd="slow" advTm="1952">
    <p:wip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49AF1E17-E2EA-4DFA-ABA4-1FF1F27FA1B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275" y="643466"/>
            <a:ext cx="1970939" cy="5571067"/>
          </a:xfrm>
          <a:custGeom>
            <a:avLst/>
            <a:gdLst>
              <a:gd name="connsiteX0" fmla="*/ 0 w 1970939"/>
              <a:gd name="connsiteY0" fmla="*/ 0 h 5571067"/>
              <a:gd name="connsiteX1" fmla="*/ 1774861 w 1970939"/>
              <a:gd name="connsiteY1" fmla="*/ 0 h 5571067"/>
              <a:gd name="connsiteX2" fmla="*/ 1780256 w 1970939"/>
              <a:gd name="connsiteY2" fmla="*/ 32931 h 5571067"/>
              <a:gd name="connsiteX3" fmla="*/ 1802197 w 1970939"/>
              <a:gd name="connsiteY3" fmla="*/ 170349 h 5571067"/>
              <a:gd name="connsiteX4" fmla="*/ 1820981 w 1970939"/>
              <a:gd name="connsiteY4" fmla="*/ 308372 h 5571067"/>
              <a:gd name="connsiteX5" fmla="*/ 1839923 w 1970939"/>
              <a:gd name="connsiteY5" fmla="*/ 445791 h 5571067"/>
              <a:gd name="connsiteX6" fmla="*/ 1857602 w 1970939"/>
              <a:gd name="connsiteY6" fmla="*/ 583814 h 5571067"/>
              <a:gd name="connsiteX7" fmla="*/ 1872756 w 1970939"/>
              <a:gd name="connsiteY7" fmla="*/ 720022 h 5571067"/>
              <a:gd name="connsiteX8" fmla="*/ 1887120 w 1970939"/>
              <a:gd name="connsiteY8" fmla="*/ 858046 h 5571067"/>
              <a:gd name="connsiteX9" fmla="*/ 1900223 w 1970939"/>
              <a:gd name="connsiteY9" fmla="*/ 995464 h 5571067"/>
              <a:gd name="connsiteX10" fmla="*/ 1911588 w 1970939"/>
              <a:gd name="connsiteY10" fmla="*/ 1130461 h 5571067"/>
              <a:gd name="connsiteX11" fmla="*/ 1922953 w 1970939"/>
              <a:gd name="connsiteY11" fmla="*/ 1267274 h 5571067"/>
              <a:gd name="connsiteX12" fmla="*/ 1932424 w 1970939"/>
              <a:gd name="connsiteY12" fmla="*/ 1402271 h 5571067"/>
              <a:gd name="connsiteX13" fmla="*/ 1939842 w 1970939"/>
              <a:gd name="connsiteY13" fmla="*/ 1537267 h 5571067"/>
              <a:gd name="connsiteX14" fmla="*/ 1947577 w 1970939"/>
              <a:gd name="connsiteY14" fmla="*/ 1671659 h 5571067"/>
              <a:gd name="connsiteX15" fmla="*/ 1954049 w 1970939"/>
              <a:gd name="connsiteY15" fmla="*/ 1804840 h 5571067"/>
              <a:gd name="connsiteX16" fmla="*/ 1958627 w 1970939"/>
              <a:gd name="connsiteY16" fmla="*/ 1936810 h 5571067"/>
              <a:gd name="connsiteX17" fmla="*/ 1962573 w 1970939"/>
              <a:gd name="connsiteY17" fmla="*/ 2068780 h 5571067"/>
              <a:gd name="connsiteX18" fmla="*/ 1966361 w 1970939"/>
              <a:gd name="connsiteY18" fmla="*/ 2199539 h 5571067"/>
              <a:gd name="connsiteX19" fmla="*/ 1968098 w 1970939"/>
              <a:gd name="connsiteY19" fmla="*/ 2328482 h 5571067"/>
              <a:gd name="connsiteX20" fmla="*/ 1969992 w 1970939"/>
              <a:gd name="connsiteY20" fmla="*/ 2457425 h 5571067"/>
              <a:gd name="connsiteX21" fmla="*/ 1970939 w 1970939"/>
              <a:gd name="connsiteY21" fmla="*/ 2584552 h 5571067"/>
              <a:gd name="connsiteX22" fmla="*/ 1969992 w 1970939"/>
              <a:gd name="connsiteY22" fmla="*/ 2710469 h 5571067"/>
              <a:gd name="connsiteX23" fmla="*/ 1969992 w 1970939"/>
              <a:gd name="connsiteY23" fmla="*/ 2835174 h 5571067"/>
              <a:gd name="connsiteX24" fmla="*/ 1968098 w 1970939"/>
              <a:gd name="connsiteY24" fmla="*/ 2958669 h 5571067"/>
              <a:gd name="connsiteX25" fmla="*/ 1965256 w 1970939"/>
              <a:gd name="connsiteY25" fmla="*/ 3079742 h 5571067"/>
              <a:gd name="connsiteX26" fmla="*/ 1962573 w 1970939"/>
              <a:gd name="connsiteY26" fmla="*/ 3199605 h 5571067"/>
              <a:gd name="connsiteX27" fmla="*/ 1959574 w 1970939"/>
              <a:gd name="connsiteY27" fmla="*/ 3317046 h 5571067"/>
              <a:gd name="connsiteX28" fmla="*/ 1954996 w 1970939"/>
              <a:gd name="connsiteY28" fmla="*/ 3433882 h 5571067"/>
              <a:gd name="connsiteX29" fmla="*/ 1950103 w 1970939"/>
              <a:gd name="connsiteY29" fmla="*/ 3548902 h 5571067"/>
              <a:gd name="connsiteX30" fmla="*/ 1945683 w 1970939"/>
              <a:gd name="connsiteY30" fmla="*/ 3661500 h 5571067"/>
              <a:gd name="connsiteX31" fmla="*/ 1933213 w 1970939"/>
              <a:gd name="connsiteY31" fmla="*/ 3881248 h 5571067"/>
              <a:gd name="connsiteX32" fmla="*/ 1919953 w 1970939"/>
              <a:gd name="connsiteY32" fmla="*/ 4091916 h 5571067"/>
              <a:gd name="connsiteX33" fmla="*/ 1906063 w 1970939"/>
              <a:gd name="connsiteY33" fmla="*/ 4294109 h 5571067"/>
              <a:gd name="connsiteX34" fmla="*/ 1890751 w 1970939"/>
              <a:gd name="connsiteY34" fmla="*/ 4485405 h 5571067"/>
              <a:gd name="connsiteX35" fmla="*/ 1874809 w 1970939"/>
              <a:gd name="connsiteY35" fmla="*/ 4668226 h 5571067"/>
              <a:gd name="connsiteX36" fmla="*/ 1857602 w 1970939"/>
              <a:gd name="connsiteY36" fmla="*/ 4837728 h 5571067"/>
              <a:gd name="connsiteX37" fmla="*/ 1840713 w 1970939"/>
              <a:gd name="connsiteY37" fmla="*/ 4996940 h 5571067"/>
              <a:gd name="connsiteX38" fmla="*/ 1823823 w 1970939"/>
              <a:gd name="connsiteY38" fmla="*/ 5143439 h 5571067"/>
              <a:gd name="connsiteX39" fmla="*/ 1807880 w 1970939"/>
              <a:gd name="connsiteY39" fmla="*/ 5277830 h 5571067"/>
              <a:gd name="connsiteX40" fmla="*/ 1792726 w 1970939"/>
              <a:gd name="connsiteY40" fmla="*/ 5397087 h 5571067"/>
              <a:gd name="connsiteX41" fmla="*/ 1778362 w 1970939"/>
              <a:gd name="connsiteY41" fmla="*/ 5504843 h 5571067"/>
              <a:gd name="connsiteX42" fmla="*/ 1769613 w 1970939"/>
              <a:gd name="connsiteY42" fmla="*/ 5571067 h 5571067"/>
              <a:gd name="connsiteX43" fmla="*/ 0 w 1970939"/>
              <a:gd name="connsiteY43" fmla="*/ 5571067 h 5571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970939" h="5571067">
                <a:moveTo>
                  <a:pt x="0" y="0"/>
                </a:moveTo>
                <a:lnTo>
                  <a:pt x="1774861" y="0"/>
                </a:lnTo>
                <a:lnTo>
                  <a:pt x="1780256" y="32931"/>
                </a:lnTo>
                <a:lnTo>
                  <a:pt x="1802197" y="170349"/>
                </a:lnTo>
                <a:lnTo>
                  <a:pt x="1820981" y="308372"/>
                </a:lnTo>
                <a:lnTo>
                  <a:pt x="1839923" y="445791"/>
                </a:lnTo>
                <a:lnTo>
                  <a:pt x="1857602" y="583814"/>
                </a:lnTo>
                <a:lnTo>
                  <a:pt x="1872756" y="720022"/>
                </a:lnTo>
                <a:lnTo>
                  <a:pt x="1887120" y="858046"/>
                </a:lnTo>
                <a:lnTo>
                  <a:pt x="1900223" y="995464"/>
                </a:lnTo>
                <a:lnTo>
                  <a:pt x="1911588" y="1130461"/>
                </a:lnTo>
                <a:lnTo>
                  <a:pt x="1922953" y="1267274"/>
                </a:lnTo>
                <a:lnTo>
                  <a:pt x="1932424" y="1402271"/>
                </a:lnTo>
                <a:lnTo>
                  <a:pt x="1939842" y="1537267"/>
                </a:lnTo>
                <a:lnTo>
                  <a:pt x="1947577" y="1671659"/>
                </a:lnTo>
                <a:lnTo>
                  <a:pt x="1954049" y="1804840"/>
                </a:lnTo>
                <a:lnTo>
                  <a:pt x="1958627" y="1936810"/>
                </a:lnTo>
                <a:lnTo>
                  <a:pt x="1962573" y="2068780"/>
                </a:lnTo>
                <a:lnTo>
                  <a:pt x="1966361" y="2199539"/>
                </a:lnTo>
                <a:lnTo>
                  <a:pt x="1968098" y="2328482"/>
                </a:lnTo>
                <a:lnTo>
                  <a:pt x="1969992" y="2457425"/>
                </a:lnTo>
                <a:lnTo>
                  <a:pt x="1970939" y="2584552"/>
                </a:lnTo>
                <a:lnTo>
                  <a:pt x="1969992" y="2710469"/>
                </a:lnTo>
                <a:lnTo>
                  <a:pt x="1969992" y="2835174"/>
                </a:lnTo>
                <a:lnTo>
                  <a:pt x="1968098" y="2958669"/>
                </a:lnTo>
                <a:lnTo>
                  <a:pt x="1965256" y="3079742"/>
                </a:lnTo>
                <a:lnTo>
                  <a:pt x="1962573" y="3199605"/>
                </a:lnTo>
                <a:lnTo>
                  <a:pt x="1959574" y="3317046"/>
                </a:lnTo>
                <a:lnTo>
                  <a:pt x="1954996" y="3433882"/>
                </a:lnTo>
                <a:lnTo>
                  <a:pt x="1950103" y="3548902"/>
                </a:lnTo>
                <a:lnTo>
                  <a:pt x="1945683" y="3661500"/>
                </a:lnTo>
                <a:lnTo>
                  <a:pt x="1933213" y="3881248"/>
                </a:lnTo>
                <a:lnTo>
                  <a:pt x="1919953" y="4091916"/>
                </a:lnTo>
                <a:lnTo>
                  <a:pt x="1906063" y="4294109"/>
                </a:lnTo>
                <a:lnTo>
                  <a:pt x="1890751" y="4485405"/>
                </a:lnTo>
                <a:lnTo>
                  <a:pt x="1874809" y="4668226"/>
                </a:lnTo>
                <a:lnTo>
                  <a:pt x="1857602" y="4837728"/>
                </a:lnTo>
                <a:lnTo>
                  <a:pt x="1840713" y="4996940"/>
                </a:lnTo>
                <a:lnTo>
                  <a:pt x="1823823" y="5143439"/>
                </a:lnTo>
                <a:lnTo>
                  <a:pt x="1807880" y="5277830"/>
                </a:lnTo>
                <a:lnTo>
                  <a:pt x="1792726" y="5397087"/>
                </a:lnTo>
                <a:lnTo>
                  <a:pt x="1778362" y="5504843"/>
                </a:lnTo>
                <a:lnTo>
                  <a:pt x="1769613" y="5571067"/>
                </a:lnTo>
                <a:lnTo>
                  <a:pt x="0" y="5571067"/>
                </a:lnTo>
                <a:close/>
              </a:path>
            </a:pathLst>
          </a:custGeom>
          <a:blipFill>
            <a:blip r:embed="rId2">
              <a:duotone>
                <a:schemeClr val="dk2">
                  <a:shade val="69000"/>
                  <a:hueMod val="91000"/>
                  <a:satMod val="164000"/>
                  <a:lumMod val="74000"/>
                </a:schemeClr>
                <a:schemeClr val="dk2">
                  <a:hueMod val="124000"/>
                  <a:satMod val="140000"/>
                  <a:lumMod val="142000"/>
                </a:schemeClr>
              </a:duotone>
            </a:blip>
            <a:stretch>
              <a:fillRect l="-12279" t="-11550" r="-120392" b="-1155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p>
            <a:endParaRPr lang="en-US" dirty="0"/>
          </a:p>
        </p:txBody>
      </p:sp>
      <p:sp>
        <p:nvSpPr>
          <p:cNvPr id="9" name="Freeform 5">
            <a:extLst>
              <a:ext uri="{FF2B5EF4-FFF2-40B4-BE49-F238E27FC236}">
                <a16:creationId xmlns:a16="http://schemas.microsoft.com/office/drawing/2014/main" id="{5B254329-6146-42F5-9E30-4BB7D945795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880752" y="1770635"/>
            <a:ext cx="3346744" cy="612847"/>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dirty="0"/>
          </a:p>
        </p:txBody>
      </p:sp>
      <p:pic>
        <p:nvPicPr>
          <p:cNvPr id="2" name="Picture 1">
            <a:extLst>
              <a:ext uri="{FF2B5EF4-FFF2-40B4-BE49-F238E27FC236}">
                <a16:creationId xmlns:a16="http://schemas.microsoft.com/office/drawing/2014/main" id="{74BD94F5-44E1-48A4-8D9F-94F6418792EE}"/>
              </a:ext>
            </a:extLst>
          </p:cNvPr>
          <p:cNvPicPr>
            <a:picLocks noChangeAspect="1"/>
          </p:cNvPicPr>
          <p:nvPr/>
        </p:nvPicPr>
        <p:blipFill rotWithShape="1">
          <a:blip r:embed="rId3"/>
          <a:srcRect b="20028"/>
          <a:stretch/>
        </p:blipFill>
        <p:spPr>
          <a:xfrm>
            <a:off x="1936591" y="643466"/>
            <a:ext cx="9288385" cy="5571066"/>
          </a:xfrm>
          <a:custGeom>
            <a:avLst/>
            <a:gdLst>
              <a:gd name="connsiteX0" fmla="*/ 55276 w 6933502"/>
              <a:gd name="connsiteY0" fmla="*/ 0 h 5571066"/>
              <a:gd name="connsiteX1" fmla="*/ 6933502 w 6933502"/>
              <a:gd name="connsiteY1" fmla="*/ 0 h 5571066"/>
              <a:gd name="connsiteX2" fmla="*/ 6933502 w 6933502"/>
              <a:gd name="connsiteY2" fmla="*/ 5571066 h 5571066"/>
              <a:gd name="connsiteX3" fmla="*/ 0 w 6933502"/>
              <a:gd name="connsiteY3" fmla="*/ 5571066 h 5571066"/>
              <a:gd name="connsiteX4" fmla="*/ 0 w 6933502"/>
              <a:gd name="connsiteY4" fmla="*/ 5571065 h 5571066"/>
              <a:gd name="connsiteX5" fmla="*/ 50061 w 6933502"/>
              <a:gd name="connsiteY5" fmla="*/ 5571065 h 5571066"/>
              <a:gd name="connsiteX6" fmla="*/ 58753 w 6933502"/>
              <a:gd name="connsiteY6" fmla="*/ 5504841 h 5571066"/>
              <a:gd name="connsiteX7" fmla="*/ 73023 w 6933502"/>
              <a:gd name="connsiteY7" fmla="*/ 5397085 h 5571066"/>
              <a:gd name="connsiteX8" fmla="*/ 88078 w 6933502"/>
              <a:gd name="connsiteY8" fmla="*/ 5277828 h 5571066"/>
              <a:gd name="connsiteX9" fmla="*/ 103917 w 6933502"/>
              <a:gd name="connsiteY9" fmla="*/ 5143437 h 5571066"/>
              <a:gd name="connsiteX10" fmla="*/ 120697 w 6933502"/>
              <a:gd name="connsiteY10" fmla="*/ 4996938 h 5571066"/>
              <a:gd name="connsiteX11" fmla="*/ 137476 w 6933502"/>
              <a:gd name="connsiteY11" fmla="*/ 4837726 h 5571066"/>
              <a:gd name="connsiteX12" fmla="*/ 154570 w 6933502"/>
              <a:gd name="connsiteY12" fmla="*/ 4668224 h 5571066"/>
              <a:gd name="connsiteX13" fmla="*/ 170408 w 6933502"/>
              <a:gd name="connsiteY13" fmla="*/ 4485403 h 5571066"/>
              <a:gd name="connsiteX14" fmla="*/ 185620 w 6933502"/>
              <a:gd name="connsiteY14" fmla="*/ 4294107 h 5571066"/>
              <a:gd name="connsiteX15" fmla="*/ 199420 w 6933502"/>
              <a:gd name="connsiteY15" fmla="*/ 4091914 h 5571066"/>
              <a:gd name="connsiteX16" fmla="*/ 212593 w 6933502"/>
              <a:gd name="connsiteY16" fmla="*/ 3881246 h 5571066"/>
              <a:gd name="connsiteX17" fmla="*/ 224982 w 6933502"/>
              <a:gd name="connsiteY17" fmla="*/ 3661498 h 5571066"/>
              <a:gd name="connsiteX18" fmla="*/ 229373 w 6933502"/>
              <a:gd name="connsiteY18" fmla="*/ 3548900 h 5571066"/>
              <a:gd name="connsiteX19" fmla="*/ 234234 w 6933502"/>
              <a:gd name="connsiteY19" fmla="*/ 3433880 h 5571066"/>
              <a:gd name="connsiteX20" fmla="*/ 238782 w 6933502"/>
              <a:gd name="connsiteY20" fmla="*/ 3317044 h 5571066"/>
              <a:gd name="connsiteX21" fmla="*/ 241761 w 6933502"/>
              <a:gd name="connsiteY21" fmla="*/ 3199603 h 5571066"/>
              <a:gd name="connsiteX22" fmla="*/ 244427 w 6933502"/>
              <a:gd name="connsiteY22" fmla="*/ 3079740 h 5571066"/>
              <a:gd name="connsiteX23" fmla="*/ 247250 w 6933502"/>
              <a:gd name="connsiteY23" fmla="*/ 2958667 h 5571066"/>
              <a:gd name="connsiteX24" fmla="*/ 249132 w 6933502"/>
              <a:gd name="connsiteY24" fmla="*/ 2835172 h 5571066"/>
              <a:gd name="connsiteX25" fmla="*/ 249132 w 6933502"/>
              <a:gd name="connsiteY25" fmla="*/ 2710467 h 5571066"/>
              <a:gd name="connsiteX26" fmla="*/ 250073 w 6933502"/>
              <a:gd name="connsiteY26" fmla="*/ 2584550 h 5571066"/>
              <a:gd name="connsiteX27" fmla="*/ 249132 w 6933502"/>
              <a:gd name="connsiteY27" fmla="*/ 2457423 h 5571066"/>
              <a:gd name="connsiteX28" fmla="*/ 247250 w 6933502"/>
              <a:gd name="connsiteY28" fmla="*/ 2328480 h 5571066"/>
              <a:gd name="connsiteX29" fmla="*/ 245525 w 6933502"/>
              <a:gd name="connsiteY29" fmla="*/ 2199537 h 5571066"/>
              <a:gd name="connsiteX30" fmla="*/ 241761 w 6933502"/>
              <a:gd name="connsiteY30" fmla="*/ 2068778 h 5571066"/>
              <a:gd name="connsiteX31" fmla="*/ 237841 w 6933502"/>
              <a:gd name="connsiteY31" fmla="*/ 1936808 h 5571066"/>
              <a:gd name="connsiteX32" fmla="*/ 233293 w 6933502"/>
              <a:gd name="connsiteY32" fmla="*/ 1804838 h 5571066"/>
              <a:gd name="connsiteX33" fmla="*/ 226863 w 6933502"/>
              <a:gd name="connsiteY33" fmla="*/ 1671657 h 5571066"/>
              <a:gd name="connsiteX34" fmla="*/ 219179 w 6933502"/>
              <a:gd name="connsiteY34" fmla="*/ 1537265 h 5571066"/>
              <a:gd name="connsiteX35" fmla="*/ 211809 w 6933502"/>
              <a:gd name="connsiteY35" fmla="*/ 1402269 h 5571066"/>
              <a:gd name="connsiteX36" fmla="*/ 202400 w 6933502"/>
              <a:gd name="connsiteY36" fmla="*/ 1267272 h 5571066"/>
              <a:gd name="connsiteX37" fmla="*/ 191109 w 6933502"/>
              <a:gd name="connsiteY37" fmla="*/ 1130459 h 5571066"/>
              <a:gd name="connsiteX38" fmla="*/ 179818 w 6933502"/>
              <a:gd name="connsiteY38" fmla="*/ 995462 h 5571066"/>
              <a:gd name="connsiteX39" fmla="*/ 166801 w 6933502"/>
              <a:gd name="connsiteY39" fmla="*/ 858044 h 5571066"/>
              <a:gd name="connsiteX40" fmla="*/ 152531 w 6933502"/>
              <a:gd name="connsiteY40" fmla="*/ 720020 h 5571066"/>
              <a:gd name="connsiteX41" fmla="*/ 137476 w 6933502"/>
              <a:gd name="connsiteY41" fmla="*/ 583812 h 5571066"/>
              <a:gd name="connsiteX42" fmla="*/ 119912 w 6933502"/>
              <a:gd name="connsiteY42" fmla="*/ 445789 h 5571066"/>
              <a:gd name="connsiteX43" fmla="*/ 101094 w 6933502"/>
              <a:gd name="connsiteY43" fmla="*/ 308370 h 5571066"/>
              <a:gd name="connsiteX44" fmla="*/ 82432 w 6933502"/>
              <a:gd name="connsiteY44" fmla="*/ 170347 h 5571066"/>
              <a:gd name="connsiteX45" fmla="*/ 60635 w 6933502"/>
              <a:gd name="connsiteY45" fmla="*/ 32929 h 5571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6933502" h="5571066">
                <a:moveTo>
                  <a:pt x="55276" y="0"/>
                </a:moveTo>
                <a:lnTo>
                  <a:pt x="6933502" y="0"/>
                </a:lnTo>
                <a:lnTo>
                  <a:pt x="6933502" y="5571066"/>
                </a:lnTo>
                <a:lnTo>
                  <a:pt x="0" y="5571066"/>
                </a:lnTo>
                <a:lnTo>
                  <a:pt x="0" y="5571065"/>
                </a:lnTo>
                <a:lnTo>
                  <a:pt x="50061" y="5571065"/>
                </a:lnTo>
                <a:lnTo>
                  <a:pt x="58753" y="5504841"/>
                </a:lnTo>
                <a:lnTo>
                  <a:pt x="73023" y="5397085"/>
                </a:lnTo>
                <a:lnTo>
                  <a:pt x="88078" y="5277828"/>
                </a:lnTo>
                <a:lnTo>
                  <a:pt x="103917" y="5143437"/>
                </a:lnTo>
                <a:lnTo>
                  <a:pt x="120697" y="4996938"/>
                </a:lnTo>
                <a:lnTo>
                  <a:pt x="137476" y="4837726"/>
                </a:lnTo>
                <a:lnTo>
                  <a:pt x="154570" y="4668224"/>
                </a:lnTo>
                <a:lnTo>
                  <a:pt x="170408" y="4485403"/>
                </a:lnTo>
                <a:lnTo>
                  <a:pt x="185620" y="4294107"/>
                </a:lnTo>
                <a:lnTo>
                  <a:pt x="199420" y="4091914"/>
                </a:lnTo>
                <a:lnTo>
                  <a:pt x="212593" y="3881246"/>
                </a:lnTo>
                <a:lnTo>
                  <a:pt x="224982" y="3661498"/>
                </a:lnTo>
                <a:lnTo>
                  <a:pt x="229373" y="3548900"/>
                </a:lnTo>
                <a:lnTo>
                  <a:pt x="234234" y="3433880"/>
                </a:lnTo>
                <a:lnTo>
                  <a:pt x="238782" y="3317044"/>
                </a:lnTo>
                <a:lnTo>
                  <a:pt x="241761" y="3199603"/>
                </a:lnTo>
                <a:lnTo>
                  <a:pt x="244427" y="3079740"/>
                </a:lnTo>
                <a:lnTo>
                  <a:pt x="247250" y="2958667"/>
                </a:lnTo>
                <a:lnTo>
                  <a:pt x="249132" y="2835172"/>
                </a:lnTo>
                <a:lnTo>
                  <a:pt x="249132" y="2710467"/>
                </a:lnTo>
                <a:lnTo>
                  <a:pt x="250073" y="2584550"/>
                </a:lnTo>
                <a:lnTo>
                  <a:pt x="249132" y="2457423"/>
                </a:lnTo>
                <a:lnTo>
                  <a:pt x="247250" y="2328480"/>
                </a:lnTo>
                <a:lnTo>
                  <a:pt x="245525" y="2199537"/>
                </a:lnTo>
                <a:lnTo>
                  <a:pt x="241761" y="2068778"/>
                </a:lnTo>
                <a:lnTo>
                  <a:pt x="237841" y="1936808"/>
                </a:lnTo>
                <a:lnTo>
                  <a:pt x="233293" y="1804838"/>
                </a:lnTo>
                <a:lnTo>
                  <a:pt x="226863" y="1671657"/>
                </a:lnTo>
                <a:lnTo>
                  <a:pt x="219179" y="1537265"/>
                </a:lnTo>
                <a:lnTo>
                  <a:pt x="211809" y="1402269"/>
                </a:lnTo>
                <a:lnTo>
                  <a:pt x="202400" y="1267272"/>
                </a:lnTo>
                <a:lnTo>
                  <a:pt x="191109" y="1130459"/>
                </a:lnTo>
                <a:lnTo>
                  <a:pt x="179818" y="995462"/>
                </a:lnTo>
                <a:lnTo>
                  <a:pt x="166801" y="858044"/>
                </a:lnTo>
                <a:lnTo>
                  <a:pt x="152531" y="720020"/>
                </a:lnTo>
                <a:lnTo>
                  <a:pt x="137476" y="583812"/>
                </a:lnTo>
                <a:lnTo>
                  <a:pt x="119912" y="445789"/>
                </a:lnTo>
                <a:lnTo>
                  <a:pt x="101094" y="308370"/>
                </a:lnTo>
                <a:lnTo>
                  <a:pt x="82432" y="170347"/>
                </a:lnTo>
                <a:lnTo>
                  <a:pt x="60635" y="32929"/>
                </a:lnTo>
                <a:close/>
              </a:path>
            </a:pathLst>
          </a:custGeom>
        </p:spPr>
      </p:pic>
      <p:sp>
        <p:nvSpPr>
          <p:cNvPr id="11" name="Rectangle 10">
            <a:extLst>
              <a:ext uri="{FF2B5EF4-FFF2-40B4-BE49-F238E27FC236}">
                <a16:creationId xmlns:a16="http://schemas.microsoft.com/office/drawing/2014/main" id="{72BE43CF-5A8F-4260-9B74-14E5BE9D6E4D}"/>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246288457"/>
      </p:ext>
    </p:extLst>
  </p:cSld>
  <p:clrMapOvr>
    <a:masterClrMapping/>
  </p:clrMapOvr>
  <mc:AlternateContent xmlns:mc="http://schemas.openxmlformats.org/markup-compatibility/2006">
    <mc:Choice xmlns:p14="http://schemas.microsoft.com/office/powerpoint/2010/main" Requires="p14">
      <p:transition spd="slow" p14:dur="3400" advTm="3491">
        <p14:reveal/>
      </p:transition>
    </mc:Choice>
    <mc:Fallback>
      <p:transition spd="slow" advTm="3491">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49AF1E17-E2EA-4DFA-ABA4-1FF1F27FA1B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275" y="643466"/>
            <a:ext cx="1970939" cy="5571067"/>
          </a:xfrm>
          <a:custGeom>
            <a:avLst/>
            <a:gdLst>
              <a:gd name="connsiteX0" fmla="*/ 0 w 1970939"/>
              <a:gd name="connsiteY0" fmla="*/ 0 h 5571067"/>
              <a:gd name="connsiteX1" fmla="*/ 1774861 w 1970939"/>
              <a:gd name="connsiteY1" fmla="*/ 0 h 5571067"/>
              <a:gd name="connsiteX2" fmla="*/ 1780256 w 1970939"/>
              <a:gd name="connsiteY2" fmla="*/ 32931 h 5571067"/>
              <a:gd name="connsiteX3" fmla="*/ 1802197 w 1970939"/>
              <a:gd name="connsiteY3" fmla="*/ 170349 h 5571067"/>
              <a:gd name="connsiteX4" fmla="*/ 1820981 w 1970939"/>
              <a:gd name="connsiteY4" fmla="*/ 308372 h 5571067"/>
              <a:gd name="connsiteX5" fmla="*/ 1839923 w 1970939"/>
              <a:gd name="connsiteY5" fmla="*/ 445791 h 5571067"/>
              <a:gd name="connsiteX6" fmla="*/ 1857602 w 1970939"/>
              <a:gd name="connsiteY6" fmla="*/ 583814 h 5571067"/>
              <a:gd name="connsiteX7" fmla="*/ 1872756 w 1970939"/>
              <a:gd name="connsiteY7" fmla="*/ 720022 h 5571067"/>
              <a:gd name="connsiteX8" fmla="*/ 1887120 w 1970939"/>
              <a:gd name="connsiteY8" fmla="*/ 858046 h 5571067"/>
              <a:gd name="connsiteX9" fmla="*/ 1900223 w 1970939"/>
              <a:gd name="connsiteY9" fmla="*/ 995464 h 5571067"/>
              <a:gd name="connsiteX10" fmla="*/ 1911588 w 1970939"/>
              <a:gd name="connsiteY10" fmla="*/ 1130461 h 5571067"/>
              <a:gd name="connsiteX11" fmla="*/ 1922953 w 1970939"/>
              <a:gd name="connsiteY11" fmla="*/ 1267274 h 5571067"/>
              <a:gd name="connsiteX12" fmla="*/ 1932424 w 1970939"/>
              <a:gd name="connsiteY12" fmla="*/ 1402271 h 5571067"/>
              <a:gd name="connsiteX13" fmla="*/ 1939842 w 1970939"/>
              <a:gd name="connsiteY13" fmla="*/ 1537267 h 5571067"/>
              <a:gd name="connsiteX14" fmla="*/ 1947577 w 1970939"/>
              <a:gd name="connsiteY14" fmla="*/ 1671659 h 5571067"/>
              <a:gd name="connsiteX15" fmla="*/ 1954049 w 1970939"/>
              <a:gd name="connsiteY15" fmla="*/ 1804840 h 5571067"/>
              <a:gd name="connsiteX16" fmla="*/ 1958627 w 1970939"/>
              <a:gd name="connsiteY16" fmla="*/ 1936810 h 5571067"/>
              <a:gd name="connsiteX17" fmla="*/ 1962573 w 1970939"/>
              <a:gd name="connsiteY17" fmla="*/ 2068780 h 5571067"/>
              <a:gd name="connsiteX18" fmla="*/ 1966361 w 1970939"/>
              <a:gd name="connsiteY18" fmla="*/ 2199539 h 5571067"/>
              <a:gd name="connsiteX19" fmla="*/ 1968098 w 1970939"/>
              <a:gd name="connsiteY19" fmla="*/ 2328482 h 5571067"/>
              <a:gd name="connsiteX20" fmla="*/ 1969992 w 1970939"/>
              <a:gd name="connsiteY20" fmla="*/ 2457425 h 5571067"/>
              <a:gd name="connsiteX21" fmla="*/ 1970939 w 1970939"/>
              <a:gd name="connsiteY21" fmla="*/ 2584552 h 5571067"/>
              <a:gd name="connsiteX22" fmla="*/ 1969992 w 1970939"/>
              <a:gd name="connsiteY22" fmla="*/ 2710469 h 5571067"/>
              <a:gd name="connsiteX23" fmla="*/ 1969992 w 1970939"/>
              <a:gd name="connsiteY23" fmla="*/ 2835174 h 5571067"/>
              <a:gd name="connsiteX24" fmla="*/ 1968098 w 1970939"/>
              <a:gd name="connsiteY24" fmla="*/ 2958669 h 5571067"/>
              <a:gd name="connsiteX25" fmla="*/ 1965256 w 1970939"/>
              <a:gd name="connsiteY25" fmla="*/ 3079742 h 5571067"/>
              <a:gd name="connsiteX26" fmla="*/ 1962573 w 1970939"/>
              <a:gd name="connsiteY26" fmla="*/ 3199605 h 5571067"/>
              <a:gd name="connsiteX27" fmla="*/ 1959574 w 1970939"/>
              <a:gd name="connsiteY27" fmla="*/ 3317046 h 5571067"/>
              <a:gd name="connsiteX28" fmla="*/ 1954996 w 1970939"/>
              <a:gd name="connsiteY28" fmla="*/ 3433882 h 5571067"/>
              <a:gd name="connsiteX29" fmla="*/ 1950103 w 1970939"/>
              <a:gd name="connsiteY29" fmla="*/ 3548902 h 5571067"/>
              <a:gd name="connsiteX30" fmla="*/ 1945683 w 1970939"/>
              <a:gd name="connsiteY30" fmla="*/ 3661500 h 5571067"/>
              <a:gd name="connsiteX31" fmla="*/ 1933213 w 1970939"/>
              <a:gd name="connsiteY31" fmla="*/ 3881248 h 5571067"/>
              <a:gd name="connsiteX32" fmla="*/ 1919953 w 1970939"/>
              <a:gd name="connsiteY32" fmla="*/ 4091916 h 5571067"/>
              <a:gd name="connsiteX33" fmla="*/ 1906063 w 1970939"/>
              <a:gd name="connsiteY33" fmla="*/ 4294109 h 5571067"/>
              <a:gd name="connsiteX34" fmla="*/ 1890751 w 1970939"/>
              <a:gd name="connsiteY34" fmla="*/ 4485405 h 5571067"/>
              <a:gd name="connsiteX35" fmla="*/ 1874809 w 1970939"/>
              <a:gd name="connsiteY35" fmla="*/ 4668226 h 5571067"/>
              <a:gd name="connsiteX36" fmla="*/ 1857602 w 1970939"/>
              <a:gd name="connsiteY36" fmla="*/ 4837728 h 5571067"/>
              <a:gd name="connsiteX37" fmla="*/ 1840713 w 1970939"/>
              <a:gd name="connsiteY37" fmla="*/ 4996940 h 5571067"/>
              <a:gd name="connsiteX38" fmla="*/ 1823823 w 1970939"/>
              <a:gd name="connsiteY38" fmla="*/ 5143439 h 5571067"/>
              <a:gd name="connsiteX39" fmla="*/ 1807880 w 1970939"/>
              <a:gd name="connsiteY39" fmla="*/ 5277830 h 5571067"/>
              <a:gd name="connsiteX40" fmla="*/ 1792726 w 1970939"/>
              <a:gd name="connsiteY40" fmla="*/ 5397087 h 5571067"/>
              <a:gd name="connsiteX41" fmla="*/ 1778362 w 1970939"/>
              <a:gd name="connsiteY41" fmla="*/ 5504843 h 5571067"/>
              <a:gd name="connsiteX42" fmla="*/ 1769613 w 1970939"/>
              <a:gd name="connsiteY42" fmla="*/ 5571067 h 5571067"/>
              <a:gd name="connsiteX43" fmla="*/ 0 w 1970939"/>
              <a:gd name="connsiteY43" fmla="*/ 5571067 h 5571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970939" h="5571067">
                <a:moveTo>
                  <a:pt x="0" y="0"/>
                </a:moveTo>
                <a:lnTo>
                  <a:pt x="1774861" y="0"/>
                </a:lnTo>
                <a:lnTo>
                  <a:pt x="1780256" y="32931"/>
                </a:lnTo>
                <a:lnTo>
                  <a:pt x="1802197" y="170349"/>
                </a:lnTo>
                <a:lnTo>
                  <a:pt x="1820981" y="308372"/>
                </a:lnTo>
                <a:lnTo>
                  <a:pt x="1839923" y="445791"/>
                </a:lnTo>
                <a:lnTo>
                  <a:pt x="1857602" y="583814"/>
                </a:lnTo>
                <a:lnTo>
                  <a:pt x="1872756" y="720022"/>
                </a:lnTo>
                <a:lnTo>
                  <a:pt x="1887120" y="858046"/>
                </a:lnTo>
                <a:lnTo>
                  <a:pt x="1900223" y="995464"/>
                </a:lnTo>
                <a:lnTo>
                  <a:pt x="1911588" y="1130461"/>
                </a:lnTo>
                <a:lnTo>
                  <a:pt x="1922953" y="1267274"/>
                </a:lnTo>
                <a:lnTo>
                  <a:pt x="1932424" y="1402271"/>
                </a:lnTo>
                <a:lnTo>
                  <a:pt x="1939842" y="1537267"/>
                </a:lnTo>
                <a:lnTo>
                  <a:pt x="1947577" y="1671659"/>
                </a:lnTo>
                <a:lnTo>
                  <a:pt x="1954049" y="1804840"/>
                </a:lnTo>
                <a:lnTo>
                  <a:pt x="1958627" y="1936810"/>
                </a:lnTo>
                <a:lnTo>
                  <a:pt x="1962573" y="2068780"/>
                </a:lnTo>
                <a:lnTo>
                  <a:pt x="1966361" y="2199539"/>
                </a:lnTo>
                <a:lnTo>
                  <a:pt x="1968098" y="2328482"/>
                </a:lnTo>
                <a:lnTo>
                  <a:pt x="1969992" y="2457425"/>
                </a:lnTo>
                <a:lnTo>
                  <a:pt x="1970939" y="2584552"/>
                </a:lnTo>
                <a:lnTo>
                  <a:pt x="1969992" y="2710469"/>
                </a:lnTo>
                <a:lnTo>
                  <a:pt x="1969992" y="2835174"/>
                </a:lnTo>
                <a:lnTo>
                  <a:pt x="1968098" y="2958669"/>
                </a:lnTo>
                <a:lnTo>
                  <a:pt x="1965256" y="3079742"/>
                </a:lnTo>
                <a:lnTo>
                  <a:pt x="1962573" y="3199605"/>
                </a:lnTo>
                <a:lnTo>
                  <a:pt x="1959574" y="3317046"/>
                </a:lnTo>
                <a:lnTo>
                  <a:pt x="1954996" y="3433882"/>
                </a:lnTo>
                <a:lnTo>
                  <a:pt x="1950103" y="3548902"/>
                </a:lnTo>
                <a:lnTo>
                  <a:pt x="1945683" y="3661500"/>
                </a:lnTo>
                <a:lnTo>
                  <a:pt x="1933213" y="3881248"/>
                </a:lnTo>
                <a:lnTo>
                  <a:pt x="1919953" y="4091916"/>
                </a:lnTo>
                <a:lnTo>
                  <a:pt x="1906063" y="4294109"/>
                </a:lnTo>
                <a:lnTo>
                  <a:pt x="1890751" y="4485405"/>
                </a:lnTo>
                <a:lnTo>
                  <a:pt x="1874809" y="4668226"/>
                </a:lnTo>
                <a:lnTo>
                  <a:pt x="1857602" y="4837728"/>
                </a:lnTo>
                <a:lnTo>
                  <a:pt x="1840713" y="4996940"/>
                </a:lnTo>
                <a:lnTo>
                  <a:pt x="1823823" y="5143439"/>
                </a:lnTo>
                <a:lnTo>
                  <a:pt x="1807880" y="5277830"/>
                </a:lnTo>
                <a:lnTo>
                  <a:pt x="1792726" y="5397087"/>
                </a:lnTo>
                <a:lnTo>
                  <a:pt x="1778362" y="5504843"/>
                </a:lnTo>
                <a:lnTo>
                  <a:pt x="1769613" y="5571067"/>
                </a:lnTo>
                <a:lnTo>
                  <a:pt x="0" y="5571067"/>
                </a:lnTo>
                <a:close/>
              </a:path>
            </a:pathLst>
          </a:custGeom>
          <a:blipFill>
            <a:blip r:embed="rId2">
              <a:duotone>
                <a:schemeClr val="dk2">
                  <a:shade val="69000"/>
                  <a:hueMod val="91000"/>
                  <a:satMod val="164000"/>
                  <a:lumMod val="74000"/>
                </a:schemeClr>
                <a:schemeClr val="dk2">
                  <a:hueMod val="124000"/>
                  <a:satMod val="140000"/>
                  <a:lumMod val="142000"/>
                </a:schemeClr>
              </a:duotone>
            </a:blip>
            <a:stretch>
              <a:fillRect l="-12279" t="-11550" r="-120392" b="-1155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p>
            <a:endParaRPr lang="en-US" dirty="0"/>
          </a:p>
        </p:txBody>
      </p:sp>
      <p:sp>
        <p:nvSpPr>
          <p:cNvPr id="9" name="Freeform 5">
            <a:extLst>
              <a:ext uri="{FF2B5EF4-FFF2-40B4-BE49-F238E27FC236}">
                <a16:creationId xmlns:a16="http://schemas.microsoft.com/office/drawing/2014/main" id="{5B254329-6146-42F5-9E30-4BB7D945795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880752" y="1770635"/>
            <a:ext cx="3346744" cy="612847"/>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dirty="0"/>
          </a:p>
        </p:txBody>
      </p:sp>
      <p:pic>
        <p:nvPicPr>
          <p:cNvPr id="2" name="Picture 1">
            <a:extLst>
              <a:ext uri="{FF2B5EF4-FFF2-40B4-BE49-F238E27FC236}">
                <a16:creationId xmlns:a16="http://schemas.microsoft.com/office/drawing/2014/main" id="{47732F99-7BF2-4258-BFA0-861297F9BF83}"/>
              </a:ext>
            </a:extLst>
          </p:cNvPr>
          <p:cNvPicPr>
            <a:picLocks noChangeAspect="1"/>
          </p:cNvPicPr>
          <p:nvPr/>
        </p:nvPicPr>
        <p:blipFill rotWithShape="1">
          <a:blip r:embed="rId3"/>
          <a:srcRect t="5273" b="14755"/>
          <a:stretch/>
        </p:blipFill>
        <p:spPr>
          <a:xfrm>
            <a:off x="2262340" y="643467"/>
            <a:ext cx="9288385" cy="5571066"/>
          </a:xfrm>
          <a:custGeom>
            <a:avLst/>
            <a:gdLst>
              <a:gd name="connsiteX0" fmla="*/ 55276 w 6933502"/>
              <a:gd name="connsiteY0" fmla="*/ 0 h 5571066"/>
              <a:gd name="connsiteX1" fmla="*/ 6933502 w 6933502"/>
              <a:gd name="connsiteY1" fmla="*/ 0 h 5571066"/>
              <a:gd name="connsiteX2" fmla="*/ 6933502 w 6933502"/>
              <a:gd name="connsiteY2" fmla="*/ 5571066 h 5571066"/>
              <a:gd name="connsiteX3" fmla="*/ 0 w 6933502"/>
              <a:gd name="connsiteY3" fmla="*/ 5571066 h 5571066"/>
              <a:gd name="connsiteX4" fmla="*/ 0 w 6933502"/>
              <a:gd name="connsiteY4" fmla="*/ 5571065 h 5571066"/>
              <a:gd name="connsiteX5" fmla="*/ 50061 w 6933502"/>
              <a:gd name="connsiteY5" fmla="*/ 5571065 h 5571066"/>
              <a:gd name="connsiteX6" fmla="*/ 58753 w 6933502"/>
              <a:gd name="connsiteY6" fmla="*/ 5504841 h 5571066"/>
              <a:gd name="connsiteX7" fmla="*/ 73023 w 6933502"/>
              <a:gd name="connsiteY7" fmla="*/ 5397085 h 5571066"/>
              <a:gd name="connsiteX8" fmla="*/ 88078 w 6933502"/>
              <a:gd name="connsiteY8" fmla="*/ 5277828 h 5571066"/>
              <a:gd name="connsiteX9" fmla="*/ 103917 w 6933502"/>
              <a:gd name="connsiteY9" fmla="*/ 5143437 h 5571066"/>
              <a:gd name="connsiteX10" fmla="*/ 120697 w 6933502"/>
              <a:gd name="connsiteY10" fmla="*/ 4996938 h 5571066"/>
              <a:gd name="connsiteX11" fmla="*/ 137476 w 6933502"/>
              <a:gd name="connsiteY11" fmla="*/ 4837726 h 5571066"/>
              <a:gd name="connsiteX12" fmla="*/ 154570 w 6933502"/>
              <a:gd name="connsiteY12" fmla="*/ 4668224 h 5571066"/>
              <a:gd name="connsiteX13" fmla="*/ 170408 w 6933502"/>
              <a:gd name="connsiteY13" fmla="*/ 4485403 h 5571066"/>
              <a:gd name="connsiteX14" fmla="*/ 185620 w 6933502"/>
              <a:gd name="connsiteY14" fmla="*/ 4294107 h 5571066"/>
              <a:gd name="connsiteX15" fmla="*/ 199420 w 6933502"/>
              <a:gd name="connsiteY15" fmla="*/ 4091914 h 5571066"/>
              <a:gd name="connsiteX16" fmla="*/ 212593 w 6933502"/>
              <a:gd name="connsiteY16" fmla="*/ 3881246 h 5571066"/>
              <a:gd name="connsiteX17" fmla="*/ 224982 w 6933502"/>
              <a:gd name="connsiteY17" fmla="*/ 3661498 h 5571066"/>
              <a:gd name="connsiteX18" fmla="*/ 229373 w 6933502"/>
              <a:gd name="connsiteY18" fmla="*/ 3548900 h 5571066"/>
              <a:gd name="connsiteX19" fmla="*/ 234234 w 6933502"/>
              <a:gd name="connsiteY19" fmla="*/ 3433880 h 5571066"/>
              <a:gd name="connsiteX20" fmla="*/ 238782 w 6933502"/>
              <a:gd name="connsiteY20" fmla="*/ 3317044 h 5571066"/>
              <a:gd name="connsiteX21" fmla="*/ 241761 w 6933502"/>
              <a:gd name="connsiteY21" fmla="*/ 3199603 h 5571066"/>
              <a:gd name="connsiteX22" fmla="*/ 244427 w 6933502"/>
              <a:gd name="connsiteY22" fmla="*/ 3079740 h 5571066"/>
              <a:gd name="connsiteX23" fmla="*/ 247250 w 6933502"/>
              <a:gd name="connsiteY23" fmla="*/ 2958667 h 5571066"/>
              <a:gd name="connsiteX24" fmla="*/ 249132 w 6933502"/>
              <a:gd name="connsiteY24" fmla="*/ 2835172 h 5571066"/>
              <a:gd name="connsiteX25" fmla="*/ 249132 w 6933502"/>
              <a:gd name="connsiteY25" fmla="*/ 2710467 h 5571066"/>
              <a:gd name="connsiteX26" fmla="*/ 250073 w 6933502"/>
              <a:gd name="connsiteY26" fmla="*/ 2584550 h 5571066"/>
              <a:gd name="connsiteX27" fmla="*/ 249132 w 6933502"/>
              <a:gd name="connsiteY27" fmla="*/ 2457423 h 5571066"/>
              <a:gd name="connsiteX28" fmla="*/ 247250 w 6933502"/>
              <a:gd name="connsiteY28" fmla="*/ 2328480 h 5571066"/>
              <a:gd name="connsiteX29" fmla="*/ 245525 w 6933502"/>
              <a:gd name="connsiteY29" fmla="*/ 2199537 h 5571066"/>
              <a:gd name="connsiteX30" fmla="*/ 241761 w 6933502"/>
              <a:gd name="connsiteY30" fmla="*/ 2068778 h 5571066"/>
              <a:gd name="connsiteX31" fmla="*/ 237841 w 6933502"/>
              <a:gd name="connsiteY31" fmla="*/ 1936808 h 5571066"/>
              <a:gd name="connsiteX32" fmla="*/ 233293 w 6933502"/>
              <a:gd name="connsiteY32" fmla="*/ 1804838 h 5571066"/>
              <a:gd name="connsiteX33" fmla="*/ 226863 w 6933502"/>
              <a:gd name="connsiteY33" fmla="*/ 1671657 h 5571066"/>
              <a:gd name="connsiteX34" fmla="*/ 219179 w 6933502"/>
              <a:gd name="connsiteY34" fmla="*/ 1537265 h 5571066"/>
              <a:gd name="connsiteX35" fmla="*/ 211809 w 6933502"/>
              <a:gd name="connsiteY35" fmla="*/ 1402269 h 5571066"/>
              <a:gd name="connsiteX36" fmla="*/ 202400 w 6933502"/>
              <a:gd name="connsiteY36" fmla="*/ 1267272 h 5571066"/>
              <a:gd name="connsiteX37" fmla="*/ 191109 w 6933502"/>
              <a:gd name="connsiteY37" fmla="*/ 1130459 h 5571066"/>
              <a:gd name="connsiteX38" fmla="*/ 179818 w 6933502"/>
              <a:gd name="connsiteY38" fmla="*/ 995462 h 5571066"/>
              <a:gd name="connsiteX39" fmla="*/ 166801 w 6933502"/>
              <a:gd name="connsiteY39" fmla="*/ 858044 h 5571066"/>
              <a:gd name="connsiteX40" fmla="*/ 152531 w 6933502"/>
              <a:gd name="connsiteY40" fmla="*/ 720020 h 5571066"/>
              <a:gd name="connsiteX41" fmla="*/ 137476 w 6933502"/>
              <a:gd name="connsiteY41" fmla="*/ 583812 h 5571066"/>
              <a:gd name="connsiteX42" fmla="*/ 119912 w 6933502"/>
              <a:gd name="connsiteY42" fmla="*/ 445789 h 5571066"/>
              <a:gd name="connsiteX43" fmla="*/ 101094 w 6933502"/>
              <a:gd name="connsiteY43" fmla="*/ 308370 h 5571066"/>
              <a:gd name="connsiteX44" fmla="*/ 82432 w 6933502"/>
              <a:gd name="connsiteY44" fmla="*/ 170347 h 5571066"/>
              <a:gd name="connsiteX45" fmla="*/ 60635 w 6933502"/>
              <a:gd name="connsiteY45" fmla="*/ 32929 h 5571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6933502" h="5571066">
                <a:moveTo>
                  <a:pt x="55276" y="0"/>
                </a:moveTo>
                <a:lnTo>
                  <a:pt x="6933502" y="0"/>
                </a:lnTo>
                <a:lnTo>
                  <a:pt x="6933502" y="5571066"/>
                </a:lnTo>
                <a:lnTo>
                  <a:pt x="0" y="5571066"/>
                </a:lnTo>
                <a:lnTo>
                  <a:pt x="0" y="5571065"/>
                </a:lnTo>
                <a:lnTo>
                  <a:pt x="50061" y="5571065"/>
                </a:lnTo>
                <a:lnTo>
                  <a:pt x="58753" y="5504841"/>
                </a:lnTo>
                <a:lnTo>
                  <a:pt x="73023" y="5397085"/>
                </a:lnTo>
                <a:lnTo>
                  <a:pt x="88078" y="5277828"/>
                </a:lnTo>
                <a:lnTo>
                  <a:pt x="103917" y="5143437"/>
                </a:lnTo>
                <a:lnTo>
                  <a:pt x="120697" y="4996938"/>
                </a:lnTo>
                <a:lnTo>
                  <a:pt x="137476" y="4837726"/>
                </a:lnTo>
                <a:lnTo>
                  <a:pt x="154570" y="4668224"/>
                </a:lnTo>
                <a:lnTo>
                  <a:pt x="170408" y="4485403"/>
                </a:lnTo>
                <a:lnTo>
                  <a:pt x="185620" y="4294107"/>
                </a:lnTo>
                <a:lnTo>
                  <a:pt x="199420" y="4091914"/>
                </a:lnTo>
                <a:lnTo>
                  <a:pt x="212593" y="3881246"/>
                </a:lnTo>
                <a:lnTo>
                  <a:pt x="224982" y="3661498"/>
                </a:lnTo>
                <a:lnTo>
                  <a:pt x="229373" y="3548900"/>
                </a:lnTo>
                <a:lnTo>
                  <a:pt x="234234" y="3433880"/>
                </a:lnTo>
                <a:lnTo>
                  <a:pt x="238782" y="3317044"/>
                </a:lnTo>
                <a:lnTo>
                  <a:pt x="241761" y="3199603"/>
                </a:lnTo>
                <a:lnTo>
                  <a:pt x="244427" y="3079740"/>
                </a:lnTo>
                <a:lnTo>
                  <a:pt x="247250" y="2958667"/>
                </a:lnTo>
                <a:lnTo>
                  <a:pt x="249132" y="2835172"/>
                </a:lnTo>
                <a:lnTo>
                  <a:pt x="249132" y="2710467"/>
                </a:lnTo>
                <a:lnTo>
                  <a:pt x="250073" y="2584550"/>
                </a:lnTo>
                <a:lnTo>
                  <a:pt x="249132" y="2457423"/>
                </a:lnTo>
                <a:lnTo>
                  <a:pt x="247250" y="2328480"/>
                </a:lnTo>
                <a:lnTo>
                  <a:pt x="245525" y="2199537"/>
                </a:lnTo>
                <a:lnTo>
                  <a:pt x="241761" y="2068778"/>
                </a:lnTo>
                <a:lnTo>
                  <a:pt x="237841" y="1936808"/>
                </a:lnTo>
                <a:lnTo>
                  <a:pt x="233293" y="1804838"/>
                </a:lnTo>
                <a:lnTo>
                  <a:pt x="226863" y="1671657"/>
                </a:lnTo>
                <a:lnTo>
                  <a:pt x="219179" y="1537265"/>
                </a:lnTo>
                <a:lnTo>
                  <a:pt x="211809" y="1402269"/>
                </a:lnTo>
                <a:lnTo>
                  <a:pt x="202400" y="1267272"/>
                </a:lnTo>
                <a:lnTo>
                  <a:pt x="191109" y="1130459"/>
                </a:lnTo>
                <a:lnTo>
                  <a:pt x="179818" y="995462"/>
                </a:lnTo>
                <a:lnTo>
                  <a:pt x="166801" y="858044"/>
                </a:lnTo>
                <a:lnTo>
                  <a:pt x="152531" y="720020"/>
                </a:lnTo>
                <a:lnTo>
                  <a:pt x="137476" y="583812"/>
                </a:lnTo>
                <a:lnTo>
                  <a:pt x="119912" y="445789"/>
                </a:lnTo>
                <a:lnTo>
                  <a:pt x="101094" y="308370"/>
                </a:lnTo>
                <a:lnTo>
                  <a:pt x="82432" y="170347"/>
                </a:lnTo>
                <a:lnTo>
                  <a:pt x="60635" y="32929"/>
                </a:lnTo>
                <a:close/>
              </a:path>
            </a:pathLst>
          </a:custGeom>
        </p:spPr>
      </p:pic>
      <p:sp>
        <p:nvSpPr>
          <p:cNvPr id="11" name="Rectangle 10">
            <a:extLst>
              <a:ext uri="{FF2B5EF4-FFF2-40B4-BE49-F238E27FC236}">
                <a16:creationId xmlns:a16="http://schemas.microsoft.com/office/drawing/2014/main" id="{72BE43CF-5A8F-4260-9B74-14E5BE9D6E4D}"/>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659720997"/>
      </p:ext>
    </p:extLst>
  </p:cSld>
  <p:clrMapOvr>
    <a:masterClrMapping/>
  </p:clrMapOvr>
  <p:transition spd="slow" advTm="3871">
    <p:randomBar dir="vert"/>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49AF1E17-E2EA-4DFA-ABA4-1FF1F27FA1B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275" y="643466"/>
            <a:ext cx="1970939" cy="5571067"/>
          </a:xfrm>
          <a:custGeom>
            <a:avLst/>
            <a:gdLst>
              <a:gd name="connsiteX0" fmla="*/ 0 w 1970939"/>
              <a:gd name="connsiteY0" fmla="*/ 0 h 5571067"/>
              <a:gd name="connsiteX1" fmla="*/ 1774861 w 1970939"/>
              <a:gd name="connsiteY1" fmla="*/ 0 h 5571067"/>
              <a:gd name="connsiteX2" fmla="*/ 1780256 w 1970939"/>
              <a:gd name="connsiteY2" fmla="*/ 32931 h 5571067"/>
              <a:gd name="connsiteX3" fmla="*/ 1802197 w 1970939"/>
              <a:gd name="connsiteY3" fmla="*/ 170349 h 5571067"/>
              <a:gd name="connsiteX4" fmla="*/ 1820981 w 1970939"/>
              <a:gd name="connsiteY4" fmla="*/ 308372 h 5571067"/>
              <a:gd name="connsiteX5" fmla="*/ 1839923 w 1970939"/>
              <a:gd name="connsiteY5" fmla="*/ 445791 h 5571067"/>
              <a:gd name="connsiteX6" fmla="*/ 1857602 w 1970939"/>
              <a:gd name="connsiteY6" fmla="*/ 583814 h 5571067"/>
              <a:gd name="connsiteX7" fmla="*/ 1872756 w 1970939"/>
              <a:gd name="connsiteY7" fmla="*/ 720022 h 5571067"/>
              <a:gd name="connsiteX8" fmla="*/ 1887120 w 1970939"/>
              <a:gd name="connsiteY8" fmla="*/ 858046 h 5571067"/>
              <a:gd name="connsiteX9" fmla="*/ 1900223 w 1970939"/>
              <a:gd name="connsiteY9" fmla="*/ 995464 h 5571067"/>
              <a:gd name="connsiteX10" fmla="*/ 1911588 w 1970939"/>
              <a:gd name="connsiteY10" fmla="*/ 1130461 h 5571067"/>
              <a:gd name="connsiteX11" fmla="*/ 1922953 w 1970939"/>
              <a:gd name="connsiteY11" fmla="*/ 1267274 h 5571067"/>
              <a:gd name="connsiteX12" fmla="*/ 1932424 w 1970939"/>
              <a:gd name="connsiteY12" fmla="*/ 1402271 h 5571067"/>
              <a:gd name="connsiteX13" fmla="*/ 1939842 w 1970939"/>
              <a:gd name="connsiteY13" fmla="*/ 1537267 h 5571067"/>
              <a:gd name="connsiteX14" fmla="*/ 1947577 w 1970939"/>
              <a:gd name="connsiteY14" fmla="*/ 1671659 h 5571067"/>
              <a:gd name="connsiteX15" fmla="*/ 1954049 w 1970939"/>
              <a:gd name="connsiteY15" fmla="*/ 1804840 h 5571067"/>
              <a:gd name="connsiteX16" fmla="*/ 1958627 w 1970939"/>
              <a:gd name="connsiteY16" fmla="*/ 1936810 h 5571067"/>
              <a:gd name="connsiteX17" fmla="*/ 1962573 w 1970939"/>
              <a:gd name="connsiteY17" fmla="*/ 2068780 h 5571067"/>
              <a:gd name="connsiteX18" fmla="*/ 1966361 w 1970939"/>
              <a:gd name="connsiteY18" fmla="*/ 2199539 h 5571067"/>
              <a:gd name="connsiteX19" fmla="*/ 1968098 w 1970939"/>
              <a:gd name="connsiteY19" fmla="*/ 2328482 h 5571067"/>
              <a:gd name="connsiteX20" fmla="*/ 1969992 w 1970939"/>
              <a:gd name="connsiteY20" fmla="*/ 2457425 h 5571067"/>
              <a:gd name="connsiteX21" fmla="*/ 1970939 w 1970939"/>
              <a:gd name="connsiteY21" fmla="*/ 2584552 h 5571067"/>
              <a:gd name="connsiteX22" fmla="*/ 1969992 w 1970939"/>
              <a:gd name="connsiteY22" fmla="*/ 2710469 h 5571067"/>
              <a:gd name="connsiteX23" fmla="*/ 1969992 w 1970939"/>
              <a:gd name="connsiteY23" fmla="*/ 2835174 h 5571067"/>
              <a:gd name="connsiteX24" fmla="*/ 1968098 w 1970939"/>
              <a:gd name="connsiteY24" fmla="*/ 2958669 h 5571067"/>
              <a:gd name="connsiteX25" fmla="*/ 1965256 w 1970939"/>
              <a:gd name="connsiteY25" fmla="*/ 3079742 h 5571067"/>
              <a:gd name="connsiteX26" fmla="*/ 1962573 w 1970939"/>
              <a:gd name="connsiteY26" fmla="*/ 3199605 h 5571067"/>
              <a:gd name="connsiteX27" fmla="*/ 1959574 w 1970939"/>
              <a:gd name="connsiteY27" fmla="*/ 3317046 h 5571067"/>
              <a:gd name="connsiteX28" fmla="*/ 1954996 w 1970939"/>
              <a:gd name="connsiteY28" fmla="*/ 3433882 h 5571067"/>
              <a:gd name="connsiteX29" fmla="*/ 1950103 w 1970939"/>
              <a:gd name="connsiteY29" fmla="*/ 3548902 h 5571067"/>
              <a:gd name="connsiteX30" fmla="*/ 1945683 w 1970939"/>
              <a:gd name="connsiteY30" fmla="*/ 3661500 h 5571067"/>
              <a:gd name="connsiteX31" fmla="*/ 1933213 w 1970939"/>
              <a:gd name="connsiteY31" fmla="*/ 3881248 h 5571067"/>
              <a:gd name="connsiteX32" fmla="*/ 1919953 w 1970939"/>
              <a:gd name="connsiteY32" fmla="*/ 4091916 h 5571067"/>
              <a:gd name="connsiteX33" fmla="*/ 1906063 w 1970939"/>
              <a:gd name="connsiteY33" fmla="*/ 4294109 h 5571067"/>
              <a:gd name="connsiteX34" fmla="*/ 1890751 w 1970939"/>
              <a:gd name="connsiteY34" fmla="*/ 4485405 h 5571067"/>
              <a:gd name="connsiteX35" fmla="*/ 1874809 w 1970939"/>
              <a:gd name="connsiteY35" fmla="*/ 4668226 h 5571067"/>
              <a:gd name="connsiteX36" fmla="*/ 1857602 w 1970939"/>
              <a:gd name="connsiteY36" fmla="*/ 4837728 h 5571067"/>
              <a:gd name="connsiteX37" fmla="*/ 1840713 w 1970939"/>
              <a:gd name="connsiteY37" fmla="*/ 4996940 h 5571067"/>
              <a:gd name="connsiteX38" fmla="*/ 1823823 w 1970939"/>
              <a:gd name="connsiteY38" fmla="*/ 5143439 h 5571067"/>
              <a:gd name="connsiteX39" fmla="*/ 1807880 w 1970939"/>
              <a:gd name="connsiteY39" fmla="*/ 5277830 h 5571067"/>
              <a:gd name="connsiteX40" fmla="*/ 1792726 w 1970939"/>
              <a:gd name="connsiteY40" fmla="*/ 5397087 h 5571067"/>
              <a:gd name="connsiteX41" fmla="*/ 1778362 w 1970939"/>
              <a:gd name="connsiteY41" fmla="*/ 5504843 h 5571067"/>
              <a:gd name="connsiteX42" fmla="*/ 1769613 w 1970939"/>
              <a:gd name="connsiteY42" fmla="*/ 5571067 h 5571067"/>
              <a:gd name="connsiteX43" fmla="*/ 0 w 1970939"/>
              <a:gd name="connsiteY43" fmla="*/ 5571067 h 5571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970939" h="5571067">
                <a:moveTo>
                  <a:pt x="0" y="0"/>
                </a:moveTo>
                <a:lnTo>
                  <a:pt x="1774861" y="0"/>
                </a:lnTo>
                <a:lnTo>
                  <a:pt x="1780256" y="32931"/>
                </a:lnTo>
                <a:lnTo>
                  <a:pt x="1802197" y="170349"/>
                </a:lnTo>
                <a:lnTo>
                  <a:pt x="1820981" y="308372"/>
                </a:lnTo>
                <a:lnTo>
                  <a:pt x="1839923" y="445791"/>
                </a:lnTo>
                <a:lnTo>
                  <a:pt x="1857602" y="583814"/>
                </a:lnTo>
                <a:lnTo>
                  <a:pt x="1872756" y="720022"/>
                </a:lnTo>
                <a:lnTo>
                  <a:pt x="1887120" y="858046"/>
                </a:lnTo>
                <a:lnTo>
                  <a:pt x="1900223" y="995464"/>
                </a:lnTo>
                <a:lnTo>
                  <a:pt x="1911588" y="1130461"/>
                </a:lnTo>
                <a:lnTo>
                  <a:pt x="1922953" y="1267274"/>
                </a:lnTo>
                <a:lnTo>
                  <a:pt x="1932424" y="1402271"/>
                </a:lnTo>
                <a:lnTo>
                  <a:pt x="1939842" y="1537267"/>
                </a:lnTo>
                <a:lnTo>
                  <a:pt x="1947577" y="1671659"/>
                </a:lnTo>
                <a:lnTo>
                  <a:pt x="1954049" y="1804840"/>
                </a:lnTo>
                <a:lnTo>
                  <a:pt x="1958627" y="1936810"/>
                </a:lnTo>
                <a:lnTo>
                  <a:pt x="1962573" y="2068780"/>
                </a:lnTo>
                <a:lnTo>
                  <a:pt x="1966361" y="2199539"/>
                </a:lnTo>
                <a:lnTo>
                  <a:pt x="1968098" y="2328482"/>
                </a:lnTo>
                <a:lnTo>
                  <a:pt x="1969992" y="2457425"/>
                </a:lnTo>
                <a:lnTo>
                  <a:pt x="1970939" y="2584552"/>
                </a:lnTo>
                <a:lnTo>
                  <a:pt x="1969992" y="2710469"/>
                </a:lnTo>
                <a:lnTo>
                  <a:pt x="1969992" y="2835174"/>
                </a:lnTo>
                <a:lnTo>
                  <a:pt x="1968098" y="2958669"/>
                </a:lnTo>
                <a:lnTo>
                  <a:pt x="1965256" y="3079742"/>
                </a:lnTo>
                <a:lnTo>
                  <a:pt x="1962573" y="3199605"/>
                </a:lnTo>
                <a:lnTo>
                  <a:pt x="1959574" y="3317046"/>
                </a:lnTo>
                <a:lnTo>
                  <a:pt x="1954996" y="3433882"/>
                </a:lnTo>
                <a:lnTo>
                  <a:pt x="1950103" y="3548902"/>
                </a:lnTo>
                <a:lnTo>
                  <a:pt x="1945683" y="3661500"/>
                </a:lnTo>
                <a:lnTo>
                  <a:pt x="1933213" y="3881248"/>
                </a:lnTo>
                <a:lnTo>
                  <a:pt x="1919953" y="4091916"/>
                </a:lnTo>
                <a:lnTo>
                  <a:pt x="1906063" y="4294109"/>
                </a:lnTo>
                <a:lnTo>
                  <a:pt x="1890751" y="4485405"/>
                </a:lnTo>
                <a:lnTo>
                  <a:pt x="1874809" y="4668226"/>
                </a:lnTo>
                <a:lnTo>
                  <a:pt x="1857602" y="4837728"/>
                </a:lnTo>
                <a:lnTo>
                  <a:pt x="1840713" y="4996940"/>
                </a:lnTo>
                <a:lnTo>
                  <a:pt x="1823823" y="5143439"/>
                </a:lnTo>
                <a:lnTo>
                  <a:pt x="1807880" y="5277830"/>
                </a:lnTo>
                <a:lnTo>
                  <a:pt x="1792726" y="5397087"/>
                </a:lnTo>
                <a:lnTo>
                  <a:pt x="1778362" y="5504843"/>
                </a:lnTo>
                <a:lnTo>
                  <a:pt x="1769613" y="5571067"/>
                </a:lnTo>
                <a:lnTo>
                  <a:pt x="0" y="5571067"/>
                </a:lnTo>
                <a:close/>
              </a:path>
            </a:pathLst>
          </a:custGeom>
          <a:blipFill>
            <a:blip r:embed="rId2">
              <a:duotone>
                <a:schemeClr val="dk2">
                  <a:shade val="69000"/>
                  <a:hueMod val="91000"/>
                  <a:satMod val="164000"/>
                  <a:lumMod val="74000"/>
                </a:schemeClr>
                <a:schemeClr val="dk2">
                  <a:hueMod val="124000"/>
                  <a:satMod val="140000"/>
                  <a:lumMod val="142000"/>
                </a:schemeClr>
              </a:duotone>
            </a:blip>
            <a:stretch>
              <a:fillRect l="-12279" t="-11550" r="-120392" b="-1155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p>
            <a:endParaRPr lang="en-US" dirty="0"/>
          </a:p>
        </p:txBody>
      </p:sp>
      <p:sp>
        <p:nvSpPr>
          <p:cNvPr id="16" name="Freeform 5">
            <a:extLst>
              <a:ext uri="{FF2B5EF4-FFF2-40B4-BE49-F238E27FC236}">
                <a16:creationId xmlns:a16="http://schemas.microsoft.com/office/drawing/2014/main" id="{5B254329-6146-42F5-9E30-4BB7D945795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880752" y="1770635"/>
            <a:ext cx="3346744" cy="612847"/>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dirty="0"/>
          </a:p>
        </p:txBody>
      </p:sp>
      <p:pic>
        <p:nvPicPr>
          <p:cNvPr id="2" name="Picture 1" descr="A group of people in a room&#10;&#10;Description generated with very high confidence">
            <a:extLst>
              <a:ext uri="{FF2B5EF4-FFF2-40B4-BE49-F238E27FC236}">
                <a16:creationId xmlns:a16="http://schemas.microsoft.com/office/drawing/2014/main" id="{11F3A42F-7BC7-48FE-96AF-5B36CAC4F0DD}"/>
              </a:ext>
            </a:extLst>
          </p:cNvPr>
          <p:cNvPicPr>
            <a:picLocks noChangeAspect="1"/>
          </p:cNvPicPr>
          <p:nvPr/>
        </p:nvPicPr>
        <p:blipFill rotWithShape="1">
          <a:blip r:embed="rId3"/>
          <a:srcRect t="20294"/>
          <a:stretch/>
        </p:blipFill>
        <p:spPr>
          <a:xfrm>
            <a:off x="2260148" y="643467"/>
            <a:ext cx="9288385" cy="5571066"/>
          </a:xfrm>
          <a:custGeom>
            <a:avLst/>
            <a:gdLst>
              <a:gd name="connsiteX0" fmla="*/ 55276 w 6933502"/>
              <a:gd name="connsiteY0" fmla="*/ 0 h 5571066"/>
              <a:gd name="connsiteX1" fmla="*/ 6933502 w 6933502"/>
              <a:gd name="connsiteY1" fmla="*/ 0 h 5571066"/>
              <a:gd name="connsiteX2" fmla="*/ 6933502 w 6933502"/>
              <a:gd name="connsiteY2" fmla="*/ 5571066 h 5571066"/>
              <a:gd name="connsiteX3" fmla="*/ 0 w 6933502"/>
              <a:gd name="connsiteY3" fmla="*/ 5571066 h 5571066"/>
              <a:gd name="connsiteX4" fmla="*/ 0 w 6933502"/>
              <a:gd name="connsiteY4" fmla="*/ 5571065 h 5571066"/>
              <a:gd name="connsiteX5" fmla="*/ 50061 w 6933502"/>
              <a:gd name="connsiteY5" fmla="*/ 5571065 h 5571066"/>
              <a:gd name="connsiteX6" fmla="*/ 58753 w 6933502"/>
              <a:gd name="connsiteY6" fmla="*/ 5504841 h 5571066"/>
              <a:gd name="connsiteX7" fmla="*/ 73023 w 6933502"/>
              <a:gd name="connsiteY7" fmla="*/ 5397085 h 5571066"/>
              <a:gd name="connsiteX8" fmla="*/ 88078 w 6933502"/>
              <a:gd name="connsiteY8" fmla="*/ 5277828 h 5571066"/>
              <a:gd name="connsiteX9" fmla="*/ 103917 w 6933502"/>
              <a:gd name="connsiteY9" fmla="*/ 5143437 h 5571066"/>
              <a:gd name="connsiteX10" fmla="*/ 120697 w 6933502"/>
              <a:gd name="connsiteY10" fmla="*/ 4996938 h 5571066"/>
              <a:gd name="connsiteX11" fmla="*/ 137476 w 6933502"/>
              <a:gd name="connsiteY11" fmla="*/ 4837726 h 5571066"/>
              <a:gd name="connsiteX12" fmla="*/ 154570 w 6933502"/>
              <a:gd name="connsiteY12" fmla="*/ 4668224 h 5571066"/>
              <a:gd name="connsiteX13" fmla="*/ 170408 w 6933502"/>
              <a:gd name="connsiteY13" fmla="*/ 4485403 h 5571066"/>
              <a:gd name="connsiteX14" fmla="*/ 185620 w 6933502"/>
              <a:gd name="connsiteY14" fmla="*/ 4294107 h 5571066"/>
              <a:gd name="connsiteX15" fmla="*/ 199420 w 6933502"/>
              <a:gd name="connsiteY15" fmla="*/ 4091914 h 5571066"/>
              <a:gd name="connsiteX16" fmla="*/ 212593 w 6933502"/>
              <a:gd name="connsiteY16" fmla="*/ 3881246 h 5571066"/>
              <a:gd name="connsiteX17" fmla="*/ 224982 w 6933502"/>
              <a:gd name="connsiteY17" fmla="*/ 3661498 h 5571066"/>
              <a:gd name="connsiteX18" fmla="*/ 229373 w 6933502"/>
              <a:gd name="connsiteY18" fmla="*/ 3548900 h 5571066"/>
              <a:gd name="connsiteX19" fmla="*/ 234234 w 6933502"/>
              <a:gd name="connsiteY19" fmla="*/ 3433880 h 5571066"/>
              <a:gd name="connsiteX20" fmla="*/ 238782 w 6933502"/>
              <a:gd name="connsiteY20" fmla="*/ 3317044 h 5571066"/>
              <a:gd name="connsiteX21" fmla="*/ 241761 w 6933502"/>
              <a:gd name="connsiteY21" fmla="*/ 3199603 h 5571066"/>
              <a:gd name="connsiteX22" fmla="*/ 244427 w 6933502"/>
              <a:gd name="connsiteY22" fmla="*/ 3079740 h 5571066"/>
              <a:gd name="connsiteX23" fmla="*/ 247250 w 6933502"/>
              <a:gd name="connsiteY23" fmla="*/ 2958667 h 5571066"/>
              <a:gd name="connsiteX24" fmla="*/ 249132 w 6933502"/>
              <a:gd name="connsiteY24" fmla="*/ 2835172 h 5571066"/>
              <a:gd name="connsiteX25" fmla="*/ 249132 w 6933502"/>
              <a:gd name="connsiteY25" fmla="*/ 2710467 h 5571066"/>
              <a:gd name="connsiteX26" fmla="*/ 250073 w 6933502"/>
              <a:gd name="connsiteY26" fmla="*/ 2584550 h 5571066"/>
              <a:gd name="connsiteX27" fmla="*/ 249132 w 6933502"/>
              <a:gd name="connsiteY27" fmla="*/ 2457423 h 5571066"/>
              <a:gd name="connsiteX28" fmla="*/ 247250 w 6933502"/>
              <a:gd name="connsiteY28" fmla="*/ 2328480 h 5571066"/>
              <a:gd name="connsiteX29" fmla="*/ 245525 w 6933502"/>
              <a:gd name="connsiteY29" fmla="*/ 2199537 h 5571066"/>
              <a:gd name="connsiteX30" fmla="*/ 241761 w 6933502"/>
              <a:gd name="connsiteY30" fmla="*/ 2068778 h 5571066"/>
              <a:gd name="connsiteX31" fmla="*/ 237841 w 6933502"/>
              <a:gd name="connsiteY31" fmla="*/ 1936808 h 5571066"/>
              <a:gd name="connsiteX32" fmla="*/ 233293 w 6933502"/>
              <a:gd name="connsiteY32" fmla="*/ 1804838 h 5571066"/>
              <a:gd name="connsiteX33" fmla="*/ 226863 w 6933502"/>
              <a:gd name="connsiteY33" fmla="*/ 1671657 h 5571066"/>
              <a:gd name="connsiteX34" fmla="*/ 219179 w 6933502"/>
              <a:gd name="connsiteY34" fmla="*/ 1537265 h 5571066"/>
              <a:gd name="connsiteX35" fmla="*/ 211809 w 6933502"/>
              <a:gd name="connsiteY35" fmla="*/ 1402269 h 5571066"/>
              <a:gd name="connsiteX36" fmla="*/ 202400 w 6933502"/>
              <a:gd name="connsiteY36" fmla="*/ 1267272 h 5571066"/>
              <a:gd name="connsiteX37" fmla="*/ 191109 w 6933502"/>
              <a:gd name="connsiteY37" fmla="*/ 1130459 h 5571066"/>
              <a:gd name="connsiteX38" fmla="*/ 179818 w 6933502"/>
              <a:gd name="connsiteY38" fmla="*/ 995462 h 5571066"/>
              <a:gd name="connsiteX39" fmla="*/ 166801 w 6933502"/>
              <a:gd name="connsiteY39" fmla="*/ 858044 h 5571066"/>
              <a:gd name="connsiteX40" fmla="*/ 152531 w 6933502"/>
              <a:gd name="connsiteY40" fmla="*/ 720020 h 5571066"/>
              <a:gd name="connsiteX41" fmla="*/ 137476 w 6933502"/>
              <a:gd name="connsiteY41" fmla="*/ 583812 h 5571066"/>
              <a:gd name="connsiteX42" fmla="*/ 119912 w 6933502"/>
              <a:gd name="connsiteY42" fmla="*/ 445789 h 5571066"/>
              <a:gd name="connsiteX43" fmla="*/ 101094 w 6933502"/>
              <a:gd name="connsiteY43" fmla="*/ 308370 h 5571066"/>
              <a:gd name="connsiteX44" fmla="*/ 82432 w 6933502"/>
              <a:gd name="connsiteY44" fmla="*/ 170347 h 5571066"/>
              <a:gd name="connsiteX45" fmla="*/ 60635 w 6933502"/>
              <a:gd name="connsiteY45" fmla="*/ 32929 h 5571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6933502" h="5571066">
                <a:moveTo>
                  <a:pt x="55276" y="0"/>
                </a:moveTo>
                <a:lnTo>
                  <a:pt x="6933502" y="0"/>
                </a:lnTo>
                <a:lnTo>
                  <a:pt x="6933502" y="5571066"/>
                </a:lnTo>
                <a:lnTo>
                  <a:pt x="0" y="5571066"/>
                </a:lnTo>
                <a:lnTo>
                  <a:pt x="0" y="5571065"/>
                </a:lnTo>
                <a:lnTo>
                  <a:pt x="50061" y="5571065"/>
                </a:lnTo>
                <a:lnTo>
                  <a:pt x="58753" y="5504841"/>
                </a:lnTo>
                <a:lnTo>
                  <a:pt x="73023" y="5397085"/>
                </a:lnTo>
                <a:lnTo>
                  <a:pt x="88078" y="5277828"/>
                </a:lnTo>
                <a:lnTo>
                  <a:pt x="103917" y="5143437"/>
                </a:lnTo>
                <a:lnTo>
                  <a:pt x="120697" y="4996938"/>
                </a:lnTo>
                <a:lnTo>
                  <a:pt x="137476" y="4837726"/>
                </a:lnTo>
                <a:lnTo>
                  <a:pt x="154570" y="4668224"/>
                </a:lnTo>
                <a:lnTo>
                  <a:pt x="170408" y="4485403"/>
                </a:lnTo>
                <a:lnTo>
                  <a:pt x="185620" y="4294107"/>
                </a:lnTo>
                <a:lnTo>
                  <a:pt x="199420" y="4091914"/>
                </a:lnTo>
                <a:lnTo>
                  <a:pt x="212593" y="3881246"/>
                </a:lnTo>
                <a:lnTo>
                  <a:pt x="224982" y="3661498"/>
                </a:lnTo>
                <a:lnTo>
                  <a:pt x="229373" y="3548900"/>
                </a:lnTo>
                <a:lnTo>
                  <a:pt x="234234" y="3433880"/>
                </a:lnTo>
                <a:lnTo>
                  <a:pt x="238782" y="3317044"/>
                </a:lnTo>
                <a:lnTo>
                  <a:pt x="241761" y="3199603"/>
                </a:lnTo>
                <a:lnTo>
                  <a:pt x="244427" y="3079740"/>
                </a:lnTo>
                <a:lnTo>
                  <a:pt x="247250" y="2958667"/>
                </a:lnTo>
                <a:lnTo>
                  <a:pt x="249132" y="2835172"/>
                </a:lnTo>
                <a:lnTo>
                  <a:pt x="249132" y="2710467"/>
                </a:lnTo>
                <a:lnTo>
                  <a:pt x="250073" y="2584550"/>
                </a:lnTo>
                <a:lnTo>
                  <a:pt x="249132" y="2457423"/>
                </a:lnTo>
                <a:lnTo>
                  <a:pt x="247250" y="2328480"/>
                </a:lnTo>
                <a:lnTo>
                  <a:pt x="245525" y="2199537"/>
                </a:lnTo>
                <a:lnTo>
                  <a:pt x="241761" y="2068778"/>
                </a:lnTo>
                <a:lnTo>
                  <a:pt x="237841" y="1936808"/>
                </a:lnTo>
                <a:lnTo>
                  <a:pt x="233293" y="1804838"/>
                </a:lnTo>
                <a:lnTo>
                  <a:pt x="226863" y="1671657"/>
                </a:lnTo>
                <a:lnTo>
                  <a:pt x="219179" y="1537265"/>
                </a:lnTo>
                <a:lnTo>
                  <a:pt x="211809" y="1402269"/>
                </a:lnTo>
                <a:lnTo>
                  <a:pt x="202400" y="1267272"/>
                </a:lnTo>
                <a:lnTo>
                  <a:pt x="191109" y="1130459"/>
                </a:lnTo>
                <a:lnTo>
                  <a:pt x="179818" y="995462"/>
                </a:lnTo>
                <a:lnTo>
                  <a:pt x="166801" y="858044"/>
                </a:lnTo>
                <a:lnTo>
                  <a:pt x="152531" y="720020"/>
                </a:lnTo>
                <a:lnTo>
                  <a:pt x="137476" y="583812"/>
                </a:lnTo>
                <a:lnTo>
                  <a:pt x="119912" y="445789"/>
                </a:lnTo>
                <a:lnTo>
                  <a:pt x="101094" y="308370"/>
                </a:lnTo>
                <a:lnTo>
                  <a:pt x="82432" y="170347"/>
                </a:lnTo>
                <a:lnTo>
                  <a:pt x="60635" y="32929"/>
                </a:lnTo>
                <a:close/>
              </a:path>
            </a:pathLst>
          </a:custGeom>
        </p:spPr>
      </p:pic>
      <p:sp>
        <p:nvSpPr>
          <p:cNvPr id="18" name="Rectangle 17">
            <a:extLst>
              <a:ext uri="{FF2B5EF4-FFF2-40B4-BE49-F238E27FC236}">
                <a16:creationId xmlns:a16="http://schemas.microsoft.com/office/drawing/2014/main" id="{72BE43CF-5A8F-4260-9B74-14E5BE9D6E4D}"/>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543730442"/>
      </p:ext>
    </p:extLst>
  </p:cSld>
  <p:clrMapOvr>
    <a:masterClrMapping/>
  </p:clrMapOvr>
  <mc:AlternateContent xmlns:mc="http://schemas.openxmlformats.org/markup-compatibility/2006">
    <mc:Choice xmlns:p14="http://schemas.microsoft.com/office/powerpoint/2010/main" Requires="p14">
      <p:transition spd="med" p14:dur="700" advTm="2038">
        <p:fade/>
      </p:transition>
    </mc:Choice>
    <mc:Fallback>
      <p:transition spd="med" advTm="2038">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6.9"/>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1247</TotalTime>
  <Words>236</Words>
  <Application>Microsoft Office PowerPoint</Application>
  <PresentationFormat>Widescreen</PresentationFormat>
  <Paragraphs>38</Paragraphs>
  <Slides>60</Slides>
  <Notes>0</Notes>
  <HiddenSlides>0</HiddenSlides>
  <MMClips>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60</vt:i4>
      </vt:variant>
    </vt:vector>
  </HeadingPairs>
  <TitlesOfParts>
    <vt:vector size="64" baseType="lpstr">
      <vt:lpstr>Arial</vt:lpstr>
      <vt:lpstr>Century Gothic</vt:lpstr>
      <vt:lpstr>Wingdings 3</vt:lpstr>
      <vt:lpstr>Ion Boardroom</vt:lpstr>
      <vt:lpstr>THE MAGNIFICENT REID MEMORIAL CME CHURCH ”WHERE JESUS IS LORD AND GOD IS EVERYTHING!</vt:lpstr>
      <vt:lpstr>THE JOURNEY BEGINS………</vt:lpstr>
      <vt:lpstr>UNDER CONSTRUCTION</vt:lpstr>
      <vt:lpstr>CONFERENCE RELATIONS</vt:lpstr>
      <vt:lpstr>REID’S PROGNOSTICATORS</vt:lpstr>
      <vt:lpstr>FIRST LADY REV. DOROTHY PEGUES</vt:lpstr>
      <vt:lpstr>DOING MINISTRY TOGETHER REV. FREDRICK AND MIN. TINA PEGUES</vt:lpstr>
      <vt:lpstr>THE DYNAMIC MOTHER/DAUGHTER DUO</vt:lpstr>
      <vt:lpstr>MINISTER SUE J. ROBBINS</vt:lpstr>
      <vt:lpstr>CANCER SURVIVORS</vt:lpstr>
      <vt:lpstr>PowerPoint Presentation</vt:lpstr>
      <vt:lpstr>I’M A SURVIVOR!</vt:lpstr>
      <vt:lpstr>I’M A SURVIVOR!</vt:lpstr>
      <vt:lpstr>Honoring Cancer Survivors </vt:lpstr>
      <vt:lpstr>PowerPoint Presentation</vt:lpstr>
      <vt:lpstr>I’M A SURVIVOR!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MAGNIFICENT REID MEMORIAL CME CHURCH</dc:title>
  <dc:creator>Sue Jackson-Robbins</dc:creator>
  <cp:lastModifiedBy>Sue Jackson-Robbins</cp:lastModifiedBy>
  <cp:revision>32</cp:revision>
  <dcterms:created xsi:type="dcterms:W3CDTF">2018-03-16T00:59:55Z</dcterms:created>
  <dcterms:modified xsi:type="dcterms:W3CDTF">2018-03-16T21:47:20Z</dcterms:modified>
</cp:coreProperties>
</file>